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297" r:id="rId16"/>
    <p:sldId id="298" r:id="rId17"/>
    <p:sldId id="299" r:id="rId18"/>
    <p:sldId id="300" r:id="rId19"/>
    <p:sldId id="301" r:id="rId20"/>
    <p:sldId id="302" r:id="rId21"/>
    <p:sldId id="303" r:id="rId22"/>
    <p:sldId id="304" r:id="rId23"/>
    <p:sldId id="259" r:id="rId24"/>
    <p:sldId id="260" r:id="rId25"/>
    <p:sldId id="269" r:id="rId26"/>
    <p:sldId id="261" r:id="rId27"/>
    <p:sldId id="287" r:id="rId28"/>
    <p:sldId id="288" r:id="rId29"/>
    <p:sldId id="289" r:id="rId30"/>
    <p:sldId id="262" r:id="rId31"/>
    <p:sldId id="263" r:id="rId32"/>
    <p:sldId id="264" r:id="rId33"/>
    <p:sldId id="265" r:id="rId34"/>
    <p:sldId id="266" r:id="rId35"/>
    <p:sldId id="267" r:id="rId36"/>
    <p:sldId id="285" r:id="rId37"/>
    <p:sldId id="292" r:id="rId38"/>
    <p:sldId id="286" r:id="rId39"/>
    <p:sldId id="293" r:id="rId40"/>
    <p:sldId id="278" r:id="rId41"/>
    <p:sldId id="268" r:id="rId42"/>
    <p:sldId id="270" r:id="rId43"/>
    <p:sldId id="271" r:id="rId44"/>
    <p:sldId id="272" r:id="rId45"/>
    <p:sldId id="273" r:id="rId46"/>
    <p:sldId id="274" r:id="rId47"/>
    <p:sldId id="275" r:id="rId48"/>
    <p:sldId id="276" r:id="rId49"/>
    <p:sldId id="277" r:id="rId50"/>
    <p:sldId id="279" r:id="rId51"/>
    <p:sldId id="280" r:id="rId52"/>
    <p:sldId id="281" r:id="rId53"/>
    <p:sldId id="282" r:id="rId54"/>
    <p:sldId id="283" r:id="rId55"/>
    <p:sldId id="284" r:id="rId56"/>
    <p:sldId id="290" r:id="rId57"/>
    <p:sldId id="291" r:id="rId58"/>
    <p:sldId id="294" r:id="rId59"/>
    <p:sldId id="295" r:id="rId60"/>
    <p:sldId id="296" r:id="rId6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len, Gina (CGI Federal)" initials="BG(F" lastIdx="3" clrIdx="0">
    <p:extLst>
      <p:ext uri="{19B8F6BF-5375-455C-9EA6-DF929625EA0E}">
        <p15:presenceInfo xmlns:p15="http://schemas.microsoft.com/office/powerpoint/2012/main" userId="Bucklen, Gina (CGI Fede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90B0"/>
    <a:srgbClr val="CC9C6C"/>
    <a:srgbClr val="9BBB59"/>
    <a:srgbClr val="00CC00"/>
    <a:srgbClr val="EB8B21"/>
    <a:srgbClr val="D5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457" autoAdjust="0"/>
    <p:restoredTop sz="83942" autoAdjust="0"/>
  </p:normalViewPr>
  <p:slideViewPr>
    <p:cSldViewPr>
      <p:cViewPr varScale="1">
        <p:scale>
          <a:sx n="73" d="100"/>
          <a:sy n="73" d="100"/>
        </p:scale>
        <p:origin x="2227"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sz="quarter" idx="1"/>
          </p:nvPr>
        </p:nvSpPr>
        <p:spPr>
          <a:xfrm>
            <a:off x="3978486" y="0"/>
            <a:ext cx="3043026" cy="465297"/>
          </a:xfrm>
          <a:prstGeom prst="rect">
            <a:avLst/>
          </a:prstGeom>
        </p:spPr>
        <p:txBody>
          <a:bodyPr vert="horz" lIns="91467" tIns="45734" rIns="91467" bIns="45734" rtlCol="0"/>
          <a:lstStyle>
            <a:lvl1pPr algn="r">
              <a:defRPr sz="1200"/>
            </a:lvl1pPr>
          </a:lstStyle>
          <a:p>
            <a:fld id="{B50BB47F-F761-4200-8CAF-CF986B130309}" type="datetimeFigureOut">
              <a:rPr lang="en-US" smtClean="0"/>
              <a:pPr/>
              <a:t>6/4/2019</a:t>
            </a:fld>
            <a:endParaRPr lang="en-US" dirty="0"/>
          </a:p>
        </p:txBody>
      </p:sp>
      <p:sp>
        <p:nvSpPr>
          <p:cNvPr id="4" name="Footer Placeholder 3"/>
          <p:cNvSpPr>
            <a:spLocks noGrp="1"/>
          </p:cNvSpPr>
          <p:nvPr>
            <p:ph type="ftr" sz="quarter" idx="2"/>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4672A6CF-9D1E-44F0-859F-7346AF134D34}" type="slidenum">
              <a:rPr lang="en-US" smtClean="0"/>
              <a:pPr/>
              <a:t>‹#›</a:t>
            </a:fld>
            <a:endParaRPr lang="en-US" dirty="0"/>
          </a:p>
        </p:txBody>
      </p:sp>
    </p:spTree>
    <p:extLst>
      <p:ext uri="{BB962C8B-B14F-4D97-AF65-F5344CB8AC3E}">
        <p14:creationId xmlns:p14="http://schemas.microsoft.com/office/powerpoint/2010/main" val="35243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C2514D45-3493-475E-99AA-ECDE9FC98B20}" type="datetimeFigureOut">
              <a:rPr lang="en-US" smtClean="0"/>
              <a:pPr/>
              <a:t>6/4/2019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16A91C07-1A91-4821-A0DD-FA9F63EC26B9}" type="slidenum">
              <a:rPr lang="en-US" smtClean="0"/>
              <a:pPr/>
              <a:t>‹#›</a:t>
            </a:fld>
            <a:endParaRPr lang="en-US" dirty="0"/>
          </a:p>
        </p:txBody>
      </p:sp>
    </p:spTree>
    <p:extLst>
      <p:ext uri="{BB962C8B-B14F-4D97-AF65-F5344CB8AC3E}">
        <p14:creationId xmlns:p14="http://schemas.microsoft.com/office/powerpoint/2010/main" val="15951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online tutorial for the Lead program’s Abatement Notifications application. This tutorial will walk you through the process of completing and submitting an Abatement Notification to EPA through the Central Data Exchange (CDX).</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a:t>
            </a:fld>
            <a:endParaRPr lang="en-US" dirty="0"/>
          </a:p>
        </p:txBody>
      </p:sp>
    </p:spTree>
    <p:extLst>
      <p:ext uri="{BB962C8B-B14F-4D97-AF65-F5344CB8AC3E}">
        <p14:creationId xmlns:p14="http://schemas.microsoft.com/office/powerpoint/2010/main" val="52841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will then</a:t>
            </a:r>
            <a:r>
              <a:rPr lang="en-US" baseline="0" dirty="0" smtClean="0"/>
              <a:t> be directed to the LexisNexis identity verification page. Enter all the required information and click Proceed with Verification. If you do not pass the electronic identity proofing process you will need to print, sign, and mail the paper form of the Electronic Signature Agreement to EPA.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10</a:t>
            </a:fld>
            <a:endParaRPr lang="en-US" dirty="0"/>
          </a:p>
        </p:txBody>
      </p:sp>
    </p:spTree>
    <p:extLst>
      <p:ext uri="{BB962C8B-B14F-4D97-AF65-F5344CB8AC3E}">
        <p14:creationId xmlns:p14="http://schemas.microsoft.com/office/powerpoint/2010/main" val="301925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You will then be</a:t>
            </a:r>
            <a:r>
              <a:rPr lang="en-GB" baseline="0" dirty="0" smtClean="0"/>
              <a:t> prompted to select five security questions and answers.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11</a:t>
            </a:fld>
            <a:endParaRPr lang="en-US" dirty="0"/>
          </a:p>
        </p:txBody>
      </p:sp>
    </p:spTree>
    <p:extLst>
      <p:ext uri="{BB962C8B-B14F-4D97-AF65-F5344CB8AC3E}">
        <p14:creationId xmlns:p14="http://schemas.microsoft.com/office/powerpoint/2010/main" val="901240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a:t>
            </a:r>
            <a:r>
              <a:rPr lang="en-US" baseline="0" dirty="0" smtClean="0"/>
              <a:t> then directed to sign the Electronic Signature Agreement. Click the “Sign Electronically” button.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12</a:t>
            </a:fld>
            <a:endParaRPr lang="en-US" dirty="0"/>
          </a:p>
        </p:txBody>
      </p:sp>
    </p:spTree>
    <p:extLst>
      <p:ext uri="{BB962C8B-B14F-4D97-AF65-F5344CB8AC3E}">
        <p14:creationId xmlns:p14="http://schemas.microsoft.com/office/powerpoint/2010/main" val="2810036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sz="1200" baseline="0" dirty="0" smtClean="0">
                <a:solidFill>
                  <a:schemeClr val="tx2"/>
                </a:solidFill>
              </a:rPr>
              <a:t>attestation clause</a:t>
            </a:r>
            <a:r>
              <a:rPr lang="en-US" baseline="0" dirty="0" smtClean="0"/>
              <a:t> will then display, click “Accept” after reviewing the information.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13</a:t>
            </a:fld>
            <a:endParaRPr lang="en-US" dirty="0"/>
          </a:p>
        </p:txBody>
      </p:sp>
    </p:spTree>
    <p:extLst>
      <p:ext uri="{BB962C8B-B14F-4D97-AF65-F5344CB8AC3E}">
        <p14:creationId xmlns:p14="http://schemas.microsoft.com/office/powerpoint/2010/main" val="1198352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eSignature widget will appear.</a:t>
            </a:r>
            <a:r>
              <a:rPr lang="en-GB" baseline="0" dirty="0" smtClean="0"/>
              <a:t> To finalize your registration, you will have to enter your CDX account password, answer one security question, and click “Sign.”. You will be directed to CDX dashboard with the Abatement Notifications role added to your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Note: </a:t>
            </a:r>
            <a:r>
              <a:rPr lang="en-GB" b="0" baseline="0" dirty="0" smtClean="0"/>
              <a:t>Proceed to slide 19 for instructions on how to access the Abatement Notifications role in your account.</a:t>
            </a:r>
            <a:endParaRPr lang="en-GB" b="0" dirty="0" smtClean="0"/>
          </a:p>
          <a:p>
            <a:endParaRPr lang="en-US" b="0"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14</a:t>
            </a:fld>
            <a:endParaRPr lang="en-US" dirty="0"/>
          </a:p>
        </p:txBody>
      </p:sp>
    </p:spTree>
    <p:extLst>
      <p:ext uri="{BB962C8B-B14F-4D97-AF65-F5344CB8AC3E}">
        <p14:creationId xmlns:p14="http://schemas.microsoft.com/office/powerpoint/2010/main" val="166918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a:t>
            </a:r>
            <a:r>
              <a:rPr lang="en-US" baseline="0" dirty="0" smtClean="0"/>
              <a:t> no</a:t>
            </a:r>
            <a:r>
              <a:rPr lang="en-US" dirty="0" smtClean="0"/>
              <a:t>t have Abatement</a:t>
            </a:r>
            <a:r>
              <a:rPr lang="en-US" baseline="0" dirty="0" smtClean="0"/>
              <a:t> Notifications role on your CDX Dashboard, you can add the role by clicking the “Add Program Service” button.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15</a:t>
            </a:fld>
            <a:endParaRPr lang="en-US" dirty="0"/>
          </a:p>
        </p:txBody>
      </p:sp>
    </p:spTree>
    <p:extLst>
      <p:ext uri="{BB962C8B-B14F-4D97-AF65-F5344CB8AC3E}">
        <p14:creationId xmlns:p14="http://schemas.microsoft.com/office/powerpoint/2010/main" val="341738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a:t>
            </a:r>
            <a:r>
              <a:rPr lang="en-US" baseline="0" dirty="0" smtClean="0"/>
              <a:t> be directed to the Program Service page. Click on “</a:t>
            </a:r>
            <a:r>
              <a:rPr lang="en-US" b="0" baseline="0" dirty="0" smtClean="0"/>
              <a:t>Lead: Lead-Based Paint Program”</a:t>
            </a:r>
            <a:r>
              <a:rPr lang="en-US" b="1" baseline="0" dirty="0" smtClean="0"/>
              <a:t>, </a:t>
            </a:r>
            <a:r>
              <a:rPr lang="en-US" b="0" baseline="0" dirty="0" smtClean="0"/>
              <a:t>you will then be redirected to the Role Access page</a:t>
            </a:r>
            <a:endParaRPr lang="en-US" b="1"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16</a:t>
            </a:fld>
            <a:endParaRPr lang="en-US" dirty="0"/>
          </a:p>
        </p:txBody>
      </p:sp>
    </p:spTree>
    <p:extLst>
      <p:ext uri="{BB962C8B-B14F-4D97-AF65-F5344CB8AC3E}">
        <p14:creationId xmlns:p14="http://schemas.microsoft.com/office/powerpoint/2010/main" val="131849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Select Role dropdown, select “</a:t>
            </a:r>
            <a:r>
              <a:rPr lang="en-US" b="0" baseline="0" dirty="0" smtClean="0"/>
              <a:t>ABATEMENT NOTIFICATION" and click Request Role Access. You will then be directed to the Organization Information Page.</a:t>
            </a:r>
            <a:endParaRPr lang="en-US" b="1"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17</a:t>
            </a:fld>
            <a:endParaRPr lang="en-US" dirty="0"/>
          </a:p>
        </p:txBody>
      </p:sp>
    </p:spTree>
    <p:extLst>
      <p:ext uri="{BB962C8B-B14F-4D97-AF65-F5344CB8AC3E}">
        <p14:creationId xmlns:p14="http://schemas.microsoft.com/office/powerpoint/2010/main" val="1331341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Organization Information page, select </a:t>
            </a:r>
            <a:r>
              <a:rPr lang="en-US" baseline="0" dirty="0" smtClean="0"/>
              <a:t>your Organization related to your Abatement Firm Certification and click “Submit Request for Access.” The Abatement Notifications role will be added to your profile which can be accessed through your CDX Dashboard.</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18</a:t>
            </a:fld>
            <a:endParaRPr lang="en-US" dirty="0"/>
          </a:p>
        </p:txBody>
      </p:sp>
    </p:spTree>
    <p:extLst>
      <p:ext uri="{BB962C8B-B14F-4D97-AF65-F5344CB8AC3E}">
        <p14:creationId xmlns:p14="http://schemas.microsoft.com/office/powerpoint/2010/main" val="337964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on the recently added Abatement Notifications role which will direct you to the Abatement Firm Confirmation page.</a:t>
            </a:r>
            <a:endParaRPr lang="en-US"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19</a:t>
            </a:fld>
            <a:endParaRPr lang="en-US" dirty="0"/>
          </a:p>
        </p:txBody>
      </p:sp>
    </p:spTree>
    <p:extLst>
      <p:ext uri="{BB962C8B-B14F-4D97-AF65-F5344CB8AC3E}">
        <p14:creationId xmlns:p14="http://schemas.microsoft.com/office/powerpoint/2010/main" val="423162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 new CDX user click the “Register with CDX “ button. You will be directed to the CDX Terms and Conditions</a:t>
            </a:r>
            <a:r>
              <a:rPr lang="en-US" baseline="0" dirty="0" smtClean="0"/>
              <a:t> page.</a:t>
            </a:r>
          </a:p>
          <a:p>
            <a:endParaRPr lang="en-US" baseline="0" dirty="0" smtClean="0"/>
          </a:p>
          <a:p>
            <a:r>
              <a:rPr lang="en-US" b="1" baseline="0" dirty="0" smtClean="0"/>
              <a:t>Note:</a:t>
            </a:r>
            <a:r>
              <a:rPr lang="en-US" baseline="0" dirty="0" smtClean="0"/>
              <a:t> If you are a current CDX user looking to add the Abatement Notifications role to your account proceed to slide 15.</a:t>
            </a:r>
          </a:p>
        </p:txBody>
      </p:sp>
      <p:sp>
        <p:nvSpPr>
          <p:cNvPr id="4" name="Slide Number Placeholder 3"/>
          <p:cNvSpPr>
            <a:spLocks noGrp="1"/>
          </p:cNvSpPr>
          <p:nvPr>
            <p:ph type="sldNum" sz="quarter" idx="10"/>
          </p:nvPr>
        </p:nvSpPr>
        <p:spPr/>
        <p:txBody>
          <a:bodyPr/>
          <a:lstStyle/>
          <a:p>
            <a:fld id="{16A91C07-1A91-4821-A0DD-FA9F63EC26B9}" type="slidenum">
              <a:rPr lang="en-US" smtClean="0"/>
              <a:pPr/>
              <a:t>2</a:t>
            </a:fld>
            <a:endParaRPr lang="en-US" dirty="0"/>
          </a:p>
        </p:txBody>
      </p:sp>
    </p:spTree>
    <p:extLst>
      <p:ext uri="{BB962C8B-B14F-4D97-AF65-F5344CB8AC3E}">
        <p14:creationId xmlns:p14="http://schemas.microsoft.com/office/powerpoint/2010/main" val="563670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Abatement</a:t>
            </a:r>
            <a:r>
              <a:rPr lang="en-US" baseline="0" dirty="0" smtClean="0"/>
              <a:t> Firm Confirmation page, enter the certification number of your firm (active or expired). If you have been provided with an access code by someone who is already associated with your firm, select “Yes” for “Have an applicant access code?” and enter the access code in the provided field. If you don’t have an access code, select “no.”</a:t>
            </a:r>
          </a:p>
        </p:txBody>
      </p:sp>
      <p:sp>
        <p:nvSpPr>
          <p:cNvPr id="4" name="Slide Number Placeholder 3"/>
          <p:cNvSpPr>
            <a:spLocks noGrp="1"/>
          </p:cNvSpPr>
          <p:nvPr>
            <p:ph type="sldNum" sz="quarter" idx="10"/>
          </p:nvPr>
        </p:nvSpPr>
        <p:spPr/>
        <p:txBody>
          <a:bodyPr/>
          <a:lstStyle/>
          <a:p>
            <a:fld id="{16A91C07-1A91-4821-A0DD-FA9F63EC26B9}" type="slidenum">
              <a:rPr lang="en-US" smtClean="0"/>
              <a:pPr/>
              <a:t>20</a:t>
            </a:fld>
            <a:endParaRPr lang="en-US" dirty="0"/>
          </a:p>
        </p:txBody>
      </p:sp>
    </p:spTree>
    <p:extLst>
      <p:ext uri="{BB962C8B-B14F-4D97-AF65-F5344CB8AC3E}">
        <p14:creationId xmlns:p14="http://schemas.microsoft.com/office/powerpoint/2010/main" val="3245996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 not have an access code,</a:t>
            </a:r>
            <a:r>
              <a:rPr lang="en-US" baseline="0" dirty="0" smtClean="0"/>
              <a:t> enter the Attesting Individual First Name and the Attesting Individual Last Name. Click “Proceed with Access.” The Attesting Individual is the individual that submitted the firm certification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21</a:t>
            </a:fld>
            <a:endParaRPr lang="en-US" dirty="0"/>
          </a:p>
        </p:txBody>
      </p:sp>
    </p:spTree>
    <p:extLst>
      <p:ext uri="{BB962C8B-B14F-4D97-AF65-F5344CB8AC3E}">
        <p14:creationId xmlns:p14="http://schemas.microsoft.com/office/powerpoint/2010/main" val="3860763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enter the correct information, you will get a popup message indicating you</a:t>
            </a:r>
            <a:r>
              <a:rPr lang="en-US" baseline="0" dirty="0" smtClean="0"/>
              <a:t> will be redirected to the Abatement Notifications home page.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22</a:t>
            </a:fld>
            <a:endParaRPr lang="en-US" dirty="0"/>
          </a:p>
        </p:txBody>
      </p:sp>
    </p:spTree>
    <p:extLst>
      <p:ext uri="{BB962C8B-B14F-4D97-AF65-F5344CB8AC3E}">
        <p14:creationId xmlns:p14="http://schemas.microsoft.com/office/powerpoint/2010/main" val="1157216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Abatement Notifications home page. On</a:t>
            </a:r>
            <a:r>
              <a:rPr lang="en-GB" baseline="0" dirty="0" smtClean="0"/>
              <a:t> this page, you can view your recent notifications, arranged by activity start date, and update or cancel any of these listed notifications. You can submit a new abatement notification by clicking the “Submit New Notification” button or clicking on the “Submit New Notification” tab. Search your previously submitted notifications by clicking the “Search Notifications” button or the “Abatement Notification Search” tab. You can also generate user Access Codes by clicking the “Access Code Management” tab.</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23</a:t>
            </a:fld>
            <a:endParaRPr lang="en-US" dirty="0"/>
          </a:p>
        </p:txBody>
      </p:sp>
    </p:spTree>
    <p:extLst>
      <p:ext uri="{BB962C8B-B14F-4D97-AF65-F5344CB8AC3E}">
        <p14:creationId xmlns:p14="http://schemas.microsoft.com/office/powerpoint/2010/main" val="2480855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Abatement Notifications</a:t>
            </a:r>
            <a:r>
              <a:rPr lang="en-GB" baseline="0" dirty="0" smtClean="0"/>
              <a:t> table displays your recent notifications, arranged by activity start date. You can update or cancel any notification listed on this table. Cancelled notifications will not appear on this table, and will have to be accessed through the abatement notification search. Any other submitted notifications that do not appear on this table can also be accessed through the abatement notification search.</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24</a:t>
            </a:fld>
            <a:endParaRPr lang="en-US" dirty="0"/>
          </a:p>
        </p:txBody>
      </p:sp>
    </p:spTree>
    <p:extLst>
      <p:ext uri="{BB962C8B-B14F-4D97-AF65-F5344CB8AC3E}">
        <p14:creationId xmlns:p14="http://schemas.microsoft.com/office/powerpoint/2010/main" val="1627803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submit</a:t>
            </a:r>
            <a:r>
              <a:rPr lang="en-GB" baseline="0" dirty="0" smtClean="0"/>
              <a:t> a new notification, click the “Submit New Notification” button or “Submit New Notification” tab.</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25</a:t>
            </a:fld>
            <a:endParaRPr lang="en-US" dirty="0"/>
          </a:p>
        </p:txBody>
      </p:sp>
    </p:spTree>
    <p:extLst>
      <p:ext uri="{BB962C8B-B14F-4D97-AF65-F5344CB8AC3E}">
        <p14:creationId xmlns:p14="http://schemas.microsoft.com/office/powerpoint/2010/main" val="415487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the full view of the edit page. Continue to the next slide for a breakdown of sections on this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26</a:t>
            </a:fld>
            <a:endParaRPr lang="en-US" dirty="0"/>
          </a:p>
        </p:txBody>
      </p:sp>
    </p:spTree>
    <p:extLst>
      <p:ext uri="{BB962C8B-B14F-4D97-AF65-F5344CB8AC3E}">
        <p14:creationId xmlns:p14="http://schemas.microsoft.com/office/powerpoint/2010/main" val="1330011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A displays the type of notification being created and the certification expiration date, which cannot be edited. In Section B, use the radio buttons to select whether the notification is an Emergency Notification. If so, you must upload documentation to demonstrate this by clicking the ‘Choose File’ button and selecting the appropriate file. In Section C, enter the dates that lead‐based paint activity will begin and end. The end date must fall before the Certification Expiration Date as shown in Section A.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27</a:t>
            </a:fld>
            <a:endParaRPr lang="en-US" dirty="0"/>
          </a:p>
        </p:txBody>
      </p:sp>
    </p:spTree>
    <p:extLst>
      <p:ext uri="{BB962C8B-B14F-4D97-AF65-F5344CB8AC3E}">
        <p14:creationId xmlns:p14="http://schemas.microsoft.com/office/powerpoint/2010/main" val="3487925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Section D, answer the questions and enter the required information describing the building where the work is to be performed.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28</a:t>
            </a:fld>
            <a:endParaRPr lang="en-US" dirty="0"/>
          </a:p>
        </p:txBody>
      </p:sp>
    </p:spTree>
    <p:extLst>
      <p:ext uri="{BB962C8B-B14F-4D97-AF65-F5344CB8AC3E}">
        <p14:creationId xmlns:p14="http://schemas.microsoft.com/office/powerpoint/2010/main" val="318219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in section E, Firm Information, is prepopulated from EPA’s Lead Program database and cannot be edited on this form. Finally, in Section F, you must enter the EPA Certification Number and First and Last name of the Certified Supervisor. When all sections have been completed, click ‘Review Form Before Submitting’ to continue.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29</a:t>
            </a:fld>
            <a:endParaRPr lang="en-US" dirty="0"/>
          </a:p>
        </p:txBody>
      </p:sp>
    </p:spTree>
    <p:extLst>
      <p:ext uri="{BB962C8B-B14F-4D97-AF65-F5344CB8AC3E}">
        <p14:creationId xmlns:p14="http://schemas.microsoft.com/office/powerpoint/2010/main" val="389857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CDX Terms and Conditions page, read the terms and conditions then check the box and click “Proceed.”</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a:t>
            </a:fld>
            <a:endParaRPr lang="en-US" dirty="0"/>
          </a:p>
        </p:txBody>
      </p:sp>
    </p:spTree>
    <p:extLst>
      <p:ext uri="{BB962C8B-B14F-4D97-AF65-F5344CB8AC3E}">
        <p14:creationId xmlns:p14="http://schemas.microsoft.com/office/powerpoint/2010/main" val="4157670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Review page displays the data that was entered on the previous page in a read‐only format. Review the information on this page to ensure its accuracy and completeness before submitting the notification. If you would like to make any changes, click the “Edit” button to return to the</a:t>
            </a:r>
            <a:r>
              <a:rPr lang="en-US" baseline="0" dirty="0" smtClean="0"/>
              <a:t> edit page</a:t>
            </a:r>
            <a:r>
              <a:rPr lang="en-US" dirty="0" smtClean="0"/>
              <a:t>. Don’t forget to sign enter</a:t>
            </a:r>
            <a:r>
              <a:rPr lang="en-US" baseline="0" dirty="0" smtClean="0"/>
              <a:t> your first name, last name, and title in section G, Firm Affirmation. </a:t>
            </a:r>
            <a:r>
              <a:rPr lang="en-US" dirty="0" smtClean="0"/>
              <a:t>Click ‘Sign and Submit’ to submit the application.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30</a:t>
            </a:fld>
            <a:endParaRPr lang="en-US" dirty="0"/>
          </a:p>
        </p:txBody>
      </p:sp>
    </p:spTree>
    <p:extLst>
      <p:ext uri="{BB962C8B-B14F-4D97-AF65-F5344CB8AC3E}">
        <p14:creationId xmlns:p14="http://schemas.microsoft.com/office/powerpoint/2010/main" val="3700822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Read</a:t>
            </a:r>
            <a:r>
              <a:rPr lang="en-GB" baseline="0" dirty="0" smtClean="0"/>
              <a:t> the t</a:t>
            </a:r>
            <a:r>
              <a:rPr lang="en-US" dirty="0" smtClean="0"/>
              <a:t>he </a:t>
            </a:r>
            <a:r>
              <a:rPr lang="en-US" sz="1200" baseline="0" dirty="0" smtClean="0">
                <a:solidFill>
                  <a:schemeClr val="tx2"/>
                </a:solidFill>
              </a:rPr>
              <a:t>attestation clause then</a:t>
            </a:r>
            <a:r>
              <a:rPr lang="en-GB" baseline="0" dirty="0" smtClean="0"/>
              <a:t> click “Accept” to continue.</a:t>
            </a:r>
            <a:endParaRPr lang="en-GB" dirty="0" smtClean="0"/>
          </a:p>
          <a:p>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31</a:t>
            </a:fld>
            <a:endParaRPr lang="en-US" dirty="0"/>
          </a:p>
        </p:txBody>
      </p:sp>
    </p:spTree>
    <p:extLst>
      <p:ext uri="{BB962C8B-B14F-4D97-AF65-F5344CB8AC3E}">
        <p14:creationId xmlns:p14="http://schemas.microsoft.com/office/powerpoint/2010/main" val="2951622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eSignature widget will appear.</a:t>
            </a:r>
            <a:r>
              <a:rPr lang="en-GB" baseline="0" dirty="0" smtClean="0"/>
              <a:t> To finalize your submission, you will have to enter your CDX account password, answer one security question, and click “Sign.”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32</a:t>
            </a:fld>
            <a:endParaRPr lang="en-US" dirty="0"/>
          </a:p>
        </p:txBody>
      </p:sp>
    </p:spTree>
    <p:extLst>
      <p:ext uri="{BB962C8B-B14F-4D97-AF65-F5344CB8AC3E}">
        <p14:creationId xmlns:p14="http://schemas.microsoft.com/office/powerpoint/2010/main" val="591023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notification has been submitted, the Abatement Firm Submission Confirmation page will be displayed.</a:t>
            </a:r>
            <a:r>
              <a:rPr lang="en-GB" baseline="0" dirty="0" smtClean="0"/>
              <a:t> A Notification Form ID will be generated for your submission.</a:t>
            </a:r>
          </a:p>
          <a:p>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33</a:t>
            </a:fld>
            <a:endParaRPr lang="en-US" dirty="0"/>
          </a:p>
        </p:txBody>
      </p:sp>
    </p:spTree>
    <p:extLst>
      <p:ext uri="{BB962C8B-B14F-4D97-AF65-F5344CB8AC3E}">
        <p14:creationId xmlns:p14="http://schemas.microsoft.com/office/powerpoint/2010/main" val="2402576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will also be sent an email confirmation containing the same information regarding your submission.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34</a:t>
            </a:fld>
            <a:endParaRPr lang="en-US" dirty="0"/>
          </a:p>
        </p:txBody>
      </p:sp>
    </p:spTree>
    <p:extLst>
      <p:ext uri="{BB962C8B-B14F-4D97-AF65-F5344CB8AC3E}">
        <p14:creationId xmlns:p14="http://schemas.microsoft.com/office/powerpoint/2010/main" val="1852182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 on the activity</a:t>
            </a:r>
            <a:r>
              <a:rPr lang="en-GB" baseline="0" dirty="0" smtClean="0"/>
              <a:t> start dates listed on your notification, the table will update with your successfully submitted notification. This table only displays recent notifications, so if the notification you submitted is happening too far into the future, it will not be displayed in the table – in this case, please use the abatement notification search to access your notification.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35</a:t>
            </a:fld>
            <a:endParaRPr lang="en-US" dirty="0"/>
          </a:p>
        </p:txBody>
      </p:sp>
    </p:spTree>
    <p:extLst>
      <p:ext uri="{BB962C8B-B14F-4D97-AF65-F5344CB8AC3E}">
        <p14:creationId xmlns:p14="http://schemas.microsoft.com/office/powerpoint/2010/main" val="3594088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Abatement</a:t>
            </a:r>
            <a:r>
              <a:rPr lang="en-US" baseline="0" dirty="0" smtClean="0"/>
              <a:t> Notification</a:t>
            </a:r>
            <a:r>
              <a:rPr lang="en-US" dirty="0" smtClean="0"/>
              <a:t> home page, you can go to the Abatement Notification Search page by clicking the “Search</a:t>
            </a:r>
            <a:r>
              <a:rPr lang="en-US" baseline="0" dirty="0" smtClean="0"/>
              <a:t> Notification” button</a:t>
            </a:r>
            <a:r>
              <a:rPr lang="en-US" dirty="0" smtClean="0"/>
              <a:t> or the “Abatement Notification Search” tab to search for any existing abatement notifications.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36</a:t>
            </a:fld>
            <a:endParaRPr lang="en-US" dirty="0"/>
          </a:p>
        </p:txBody>
      </p:sp>
    </p:spTree>
    <p:extLst>
      <p:ext uri="{BB962C8B-B14F-4D97-AF65-F5344CB8AC3E}">
        <p14:creationId xmlns:p14="http://schemas.microsoft.com/office/powerpoint/2010/main" val="3365345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Enter as many search criteria as desired, then click the “Find Notifications” button.</a:t>
            </a:r>
            <a:endParaRPr lang="en-GB"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37</a:t>
            </a:fld>
            <a:endParaRPr lang="en-US" dirty="0"/>
          </a:p>
        </p:txBody>
      </p:sp>
    </p:spTree>
    <p:extLst>
      <p:ext uri="{BB962C8B-B14F-4D97-AF65-F5344CB8AC3E}">
        <p14:creationId xmlns:p14="http://schemas.microsoft.com/office/powerpoint/2010/main" val="3419582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will then be navigated to the Search Results page, where any notifications matching your search will be displayed. The results table works similarly to the notifications table on the home page. You have the choice to update or cancel any of your prior submissions, view a notification, or view a notification’s version history. Cancelled notifications will appear on the table, but no action can be taken on these notifications. However, you can still view a cancelled notification’s version history.</a:t>
            </a:r>
          </a:p>
        </p:txBody>
      </p:sp>
      <p:sp>
        <p:nvSpPr>
          <p:cNvPr id="4" name="Slide Number Placeholder 3"/>
          <p:cNvSpPr>
            <a:spLocks noGrp="1"/>
          </p:cNvSpPr>
          <p:nvPr>
            <p:ph type="sldNum" sz="quarter" idx="10"/>
          </p:nvPr>
        </p:nvSpPr>
        <p:spPr/>
        <p:txBody>
          <a:bodyPr/>
          <a:lstStyle/>
          <a:p>
            <a:fld id="{16A91C07-1A91-4821-A0DD-FA9F63EC26B9}" type="slidenum">
              <a:rPr lang="en-US" smtClean="0"/>
              <a:pPr/>
              <a:t>38</a:t>
            </a:fld>
            <a:endParaRPr lang="en-US" dirty="0"/>
          </a:p>
        </p:txBody>
      </p:sp>
    </p:spTree>
    <p:extLst>
      <p:ext uri="{BB962C8B-B14F-4D97-AF65-F5344CB8AC3E}">
        <p14:creationId xmlns:p14="http://schemas.microsoft.com/office/powerpoint/2010/main" val="3731109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view a submitted notification, click the notification’s Form ID on Abatement Notifications Home</a:t>
            </a:r>
            <a:r>
              <a:rPr lang="en-GB" baseline="0" dirty="0" smtClean="0"/>
              <a:t> table or Search Results table.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39</a:t>
            </a:fld>
            <a:endParaRPr lang="en-US" dirty="0"/>
          </a:p>
        </p:txBody>
      </p:sp>
    </p:spTree>
    <p:extLst>
      <p:ext uri="{BB962C8B-B14F-4D97-AF65-F5344CB8AC3E}">
        <p14:creationId xmlns:p14="http://schemas.microsoft.com/office/powerpoint/2010/main" val="345870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on </a:t>
            </a:r>
            <a:r>
              <a:rPr lang="en-US" b="0" baseline="0" dirty="0" smtClean="0"/>
              <a:t>Lead: Lead-Based Paint Program</a:t>
            </a:r>
            <a:r>
              <a:rPr lang="en-US" b="1" baseline="0" dirty="0" smtClean="0"/>
              <a:t>, </a:t>
            </a:r>
            <a:r>
              <a:rPr lang="en-US" b="0" baseline="0" dirty="0" smtClean="0"/>
              <a:t>you will then be directed to Role Access page.</a:t>
            </a:r>
            <a:endParaRPr lang="en-US" b="1"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a:t>
            </a:fld>
            <a:endParaRPr lang="en-US" dirty="0"/>
          </a:p>
        </p:txBody>
      </p:sp>
    </p:spTree>
    <p:extLst>
      <p:ext uri="{BB962C8B-B14F-4D97-AF65-F5344CB8AC3E}">
        <p14:creationId xmlns:p14="http://schemas.microsoft.com/office/powerpoint/2010/main" val="16710445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this</a:t>
            </a:r>
            <a:r>
              <a:rPr lang="en-GB" baseline="0" dirty="0" smtClean="0"/>
              <a:t> view page, you will also have the option to update the notification by clicking “Edit Abatement Notification.”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40</a:t>
            </a:fld>
            <a:endParaRPr lang="en-US" dirty="0"/>
          </a:p>
        </p:txBody>
      </p:sp>
    </p:spTree>
    <p:extLst>
      <p:ext uri="{BB962C8B-B14F-4D97-AF65-F5344CB8AC3E}">
        <p14:creationId xmlns:p14="http://schemas.microsoft.com/office/powerpoint/2010/main" val="2411398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update</a:t>
            </a:r>
            <a:r>
              <a:rPr lang="en-GB" baseline="0" dirty="0" smtClean="0"/>
              <a:t> a notification, click on the “Update” action option next to the notification you want to update.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41</a:t>
            </a:fld>
            <a:endParaRPr lang="en-US" dirty="0"/>
          </a:p>
        </p:txBody>
      </p:sp>
    </p:spTree>
    <p:extLst>
      <p:ext uri="{BB962C8B-B14F-4D97-AF65-F5344CB8AC3E}">
        <p14:creationId xmlns:p14="http://schemas.microsoft.com/office/powerpoint/2010/main" val="1763600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edit page, make any edits to your previously submitted notification.</a:t>
            </a:r>
            <a:r>
              <a:rPr lang="en-GB" baseline="0" dirty="0" smtClean="0"/>
              <a:t> When you are done updating the information, click “Review Form before Submitting.”</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42</a:t>
            </a:fld>
            <a:endParaRPr lang="en-US" dirty="0"/>
          </a:p>
        </p:txBody>
      </p:sp>
    </p:spTree>
    <p:extLst>
      <p:ext uri="{BB962C8B-B14F-4D97-AF65-F5344CB8AC3E}">
        <p14:creationId xmlns:p14="http://schemas.microsoft.com/office/powerpoint/2010/main" val="2999877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review page displays the data that was entered on the previous</a:t>
            </a:r>
            <a:r>
              <a:rPr lang="en-US" baseline="0" dirty="0" smtClean="0"/>
              <a:t> page</a:t>
            </a:r>
            <a:r>
              <a:rPr lang="en-US" dirty="0" smtClean="0"/>
              <a:t> in a read‐only format. Review the information on this page to ensure its accuracy and completeness before submitting the update. If you would like to make any changes, click the “Edit” button to return to the edit page. Don’t forget to enter</a:t>
            </a:r>
            <a:r>
              <a:rPr lang="en-US" baseline="0" dirty="0" smtClean="0"/>
              <a:t> your first name, last name, and title in section G, Firm Affirmation. </a:t>
            </a:r>
            <a:r>
              <a:rPr lang="en-US" dirty="0" smtClean="0"/>
              <a:t>Click ‘Sign and Submit’ to submit the update.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43</a:t>
            </a:fld>
            <a:endParaRPr lang="en-US" dirty="0"/>
          </a:p>
        </p:txBody>
      </p:sp>
    </p:spTree>
    <p:extLst>
      <p:ext uri="{BB962C8B-B14F-4D97-AF65-F5344CB8AC3E}">
        <p14:creationId xmlns:p14="http://schemas.microsoft.com/office/powerpoint/2010/main" val="2780850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Read</a:t>
            </a:r>
            <a:r>
              <a:rPr lang="en-GB" baseline="0" dirty="0" smtClean="0"/>
              <a:t> the t</a:t>
            </a:r>
            <a:r>
              <a:rPr lang="en-US" dirty="0" smtClean="0"/>
              <a:t>he </a:t>
            </a:r>
            <a:r>
              <a:rPr lang="en-US" sz="1200" baseline="0" dirty="0" smtClean="0">
                <a:solidFill>
                  <a:schemeClr val="tx2"/>
                </a:solidFill>
              </a:rPr>
              <a:t>attestation clause then</a:t>
            </a:r>
            <a:r>
              <a:rPr lang="en-GB" baseline="0" dirty="0" smtClean="0"/>
              <a:t> click “Accept” to continue.</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44</a:t>
            </a:fld>
            <a:endParaRPr lang="en-US" dirty="0"/>
          </a:p>
        </p:txBody>
      </p:sp>
    </p:spTree>
    <p:extLst>
      <p:ext uri="{BB962C8B-B14F-4D97-AF65-F5344CB8AC3E}">
        <p14:creationId xmlns:p14="http://schemas.microsoft.com/office/powerpoint/2010/main" val="625965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eSignature widget will appear.</a:t>
            </a:r>
            <a:r>
              <a:rPr lang="en-GB" baseline="0" dirty="0" smtClean="0"/>
              <a:t> To finalize your update, you will have to enter your CDX account password, answer one security question, and click “Sign.”</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45</a:t>
            </a:fld>
            <a:endParaRPr lang="en-US" dirty="0"/>
          </a:p>
        </p:txBody>
      </p:sp>
    </p:spTree>
    <p:extLst>
      <p:ext uri="{BB962C8B-B14F-4D97-AF65-F5344CB8AC3E}">
        <p14:creationId xmlns:p14="http://schemas.microsoft.com/office/powerpoint/2010/main" val="18620658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update has been submitted, the Abatement Firm Updated Confirmation page will be displayed.</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46</a:t>
            </a:fld>
            <a:endParaRPr lang="en-US" dirty="0"/>
          </a:p>
        </p:txBody>
      </p:sp>
    </p:spTree>
    <p:extLst>
      <p:ext uri="{BB962C8B-B14F-4D97-AF65-F5344CB8AC3E}">
        <p14:creationId xmlns:p14="http://schemas.microsoft.com/office/powerpoint/2010/main" val="905050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You</a:t>
            </a:r>
            <a:r>
              <a:rPr lang="en-GB" baseline="0" dirty="0" smtClean="0"/>
              <a:t> will also be sent an email confirmation containing the same information regarding your update.</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47</a:t>
            </a:fld>
            <a:endParaRPr lang="en-US" dirty="0"/>
          </a:p>
        </p:txBody>
      </p:sp>
    </p:spTree>
    <p:extLst>
      <p:ext uri="{BB962C8B-B14F-4D97-AF65-F5344CB8AC3E}">
        <p14:creationId xmlns:p14="http://schemas.microsoft.com/office/powerpoint/2010/main" val="31242300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a:t>
            </a:r>
            <a:r>
              <a:rPr lang="en-GB" baseline="0" dirty="0" smtClean="0"/>
              <a:t> notification is updated, its “Type” is changed to “Updated (v2)” on the table. Click “v2” to view your notification’s version history.</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48</a:t>
            </a:fld>
            <a:endParaRPr lang="en-US" dirty="0"/>
          </a:p>
        </p:txBody>
      </p:sp>
    </p:spTree>
    <p:extLst>
      <p:ext uri="{BB962C8B-B14F-4D97-AF65-F5344CB8AC3E}">
        <p14:creationId xmlns:p14="http://schemas.microsoft.com/office/powerpoint/2010/main" val="3298382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Version History page. Here you</a:t>
            </a:r>
            <a:r>
              <a:rPr lang="en-GB" baseline="0" dirty="0" smtClean="0"/>
              <a:t> will see when you originally submitted your abatement notification, as well as the dates of any updates you sent in.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49</a:t>
            </a:fld>
            <a:endParaRPr lang="en-US" dirty="0"/>
          </a:p>
        </p:txBody>
      </p:sp>
    </p:spTree>
    <p:extLst>
      <p:ext uri="{BB962C8B-B14F-4D97-AF65-F5344CB8AC3E}">
        <p14:creationId xmlns:p14="http://schemas.microsoft.com/office/powerpoint/2010/main" val="390902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Select Role dropdown, select “</a:t>
            </a:r>
            <a:r>
              <a:rPr lang="en-US" b="0" baseline="0" dirty="0" smtClean="0"/>
              <a:t>ABATEMENT NOTIFICATION” and click Request Role Access. You will be directed to the User and Organization Information Page</a:t>
            </a:r>
            <a:endParaRPr lang="en-US" b="1"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a:t>
            </a:fld>
            <a:endParaRPr lang="en-US" dirty="0"/>
          </a:p>
        </p:txBody>
      </p:sp>
    </p:spTree>
    <p:extLst>
      <p:ext uri="{BB962C8B-B14F-4D97-AF65-F5344CB8AC3E}">
        <p14:creationId xmlns:p14="http://schemas.microsoft.com/office/powerpoint/2010/main" val="33974550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cancel</a:t>
            </a:r>
            <a:r>
              <a:rPr lang="en-GB" baseline="0" dirty="0" smtClean="0"/>
              <a:t> a notification, click on the “Cancel” action option next to the notification you want to cancel.</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50</a:t>
            </a:fld>
            <a:endParaRPr lang="en-US" dirty="0"/>
          </a:p>
        </p:txBody>
      </p:sp>
    </p:spTree>
    <p:extLst>
      <p:ext uri="{BB962C8B-B14F-4D97-AF65-F5344CB8AC3E}">
        <p14:creationId xmlns:p14="http://schemas.microsoft.com/office/powerpoint/2010/main" val="1724519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Review</a:t>
            </a:r>
            <a:r>
              <a:rPr lang="en-GB" baseline="0" dirty="0" smtClean="0"/>
              <a:t> the information on the notification you want to cancel and enter your first name, last name, and title in section G, Firm Affirmation, then click ‘Sign and Submit.’</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51</a:t>
            </a:fld>
            <a:endParaRPr lang="en-US" dirty="0"/>
          </a:p>
        </p:txBody>
      </p:sp>
    </p:spTree>
    <p:extLst>
      <p:ext uri="{BB962C8B-B14F-4D97-AF65-F5344CB8AC3E}">
        <p14:creationId xmlns:p14="http://schemas.microsoft.com/office/powerpoint/2010/main" val="2057006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Read</a:t>
            </a:r>
            <a:r>
              <a:rPr lang="en-GB" baseline="0" dirty="0" smtClean="0"/>
              <a:t> the t</a:t>
            </a:r>
            <a:r>
              <a:rPr lang="en-US" dirty="0" smtClean="0"/>
              <a:t>he </a:t>
            </a:r>
            <a:r>
              <a:rPr lang="en-US" sz="1200" baseline="0" dirty="0" smtClean="0">
                <a:solidFill>
                  <a:schemeClr val="tx2"/>
                </a:solidFill>
              </a:rPr>
              <a:t>attestation clause then</a:t>
            </a:r>
            <a:r>
              <a:rPr lang="en-GB" baseline="0" dirty="0" smtClean="0"/>
              <a:t> click “Accept” to continue.</a:t>
            </a:r>
            <a:endParaRPr lang="en-GB" dirty="0" smtClean="0"/>
          </a:p>
          <a:p>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52</a:t>
            </a:fld>
            <a:endParaRPr lang="en-US" dirty="0"/>
          </a:p>
        </p:txBody>
      </p:sp>
    </p:spTree>
    <p:extLst>
      <p:ext uri="{BB962C8B-B14F-4D97-AF65-F5344CB8AC3E}">
        <p14:creationId xmlns:p14="http://schemas.microsoft.com/office/powerpoint/2010/main" val="18538831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eSignature widget will appear.</a:t>
            </a:r>
            <a:r>
              <a:rPr lang="en-GB" baseline="0" dirty="0" smtClean="0"/>
              <a:t> To finalize your cancellation, you will have to enter your CDX account password, answer one security question, and click “Sign.”</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53</a:t>
            </a:fld>
            <a:endParaRPr lang="en-US" dirty="0"/>
          </a:p>
        </p:txBody>
      </p:sp>
    </p:spTree>
    <p:extLst>
      <p:ext uri="{BB962C8B-B14F-4D97-AF65-F5344CB8AC3E}">
        <p14:creationId xmlns:p14="http://schemas.microsoft.com/office/powerpoint/2010/main" val="4106617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cancellation has been submitted, the Abatement Firm Cancellation Confirmation page will be displayed.</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54</a:t>
            </a:fld>
            <a:endParaRPr lang="en-US" dirty="0"/>
          </a:p>
        </p:txBody>
      </p:sp>
    </p:spTree>
    <p:extLst>
      <p:ext uri="{BB962C8B-B14F-4D97-AF65-F5344CB8AC3E}">
        <p14:creationId xmlns:p14="http://schemas.microsoft.com/office/powerpoint/2010/main" val="3248728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You</a:t>
            </a:r>
            <a:r>
              <a:rPr lang="en-GB" baseline="0" dirty="0" smtClean="0"/>
              <a:t> will also be sent an email confirmation containing the same information regarding your cancellation.</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55</a:t>
            </a:fld>
            <a:endParaRPr lang="en-US" dirty="0"/>
          </a:p>
        </p:txBody>
      </p:sp>
    </p:spTree>
    <p:extLst>
      <p:ext uri="{BB962C8B-B14F-4D97-AF65-F5344CB8AC3E}">
        <p14:creationId xmlns:p14="http://schemas.microsoft.com/office/powerpoint/2010/main" val="5811790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view</a:t>
            </a:r>
            <a:r>
              <a:rPr lang="en-GB" baseline="0" dirty="0" smtClean="0"/>
              <a:t> cancelled notifications, click on the “Show Cancelled Notifications” action option.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56</a:t>
            </a:fld>
            <a:endParaRPr lang="en-US" dirty="0"/>
          </a:p>
        </p:txBody>
      </p:sp>
    </p:spTree>
    <p:extLst>
      <p:ext uri="{BB962C8B-B14F-4D97-AF65-F5344CB8AC3E}">
        <p14:creationId xmlns:p14="http://schemas.microsoft.com/office/powerpoint/2010/main" val="38304056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cancelled</a:t>
            </a:r>
            <a:r>
              <a:rPr lang="en-US" baseline="0" dirty="0" smtClean="0"/>
              <a:t> notifications will appear on the home screen.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57</a:t>
            </a:fld>
            <a:endParaRPr lang="en-US" dirty="0"/>
          </a:p>
        </p:txBody>
      </p:sp>
    </p:spTree>
    <p:extLst>
      <p:ext uri="{BB962C8B-B14F-4D97-AF65-F5344CB8AC3E}">
        <p14:creationId xmlns:p14="http://schemas.microsoft.com/office/powerpoint/2010/main" val="1651137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cancelled</a:t>
            </a:r>
            <a:r>
              <a:rPr lang="en-US" baseline="0" dirty="0" smtClean="0"/>
              <a:t> notification can also be searched in the Abatement Notification Search Results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58</a:t>
            </a:fld>
            <a:endParaRPr lang="en-US" dirty="0"/>
          </a:p>
        </p:txBody>
      </p:sp>
    </p:spTree>
    <p:extLst>
      <p:ext uri="{BB962C8B-B14F-4D97-AF65-F5344CB8AC3E}">
        <p14:creationId xmlns:p14="http://schemas.microsoft.com/office/powerpoint/2010/main" val="10363231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Abatement</a:t>
            </a:r>
            <a:r>
              <a:rPr lang="en-US" baseline="0" dirty="0" smtClean="0"/>
              <a:t> Notification</a:t>
            </a:r>
            <a:r>
              <a:rPr lang="en-US" dirty="0" smtClean="0"/>
              <a:t> home page, you can go to the Access</a:t>
            </a:r>
            <a:r>
              <a:rPr lang="en-US" baseline="0" dirty="0" smtClean="0"/>
              <a:t> Code Management </a:t>
            </a:r>
            <a:r>
              <a:rPr lang="en-US" dirty="0" smtClean="0"/>
              <a:t>page by clicking the “Access Code Management” tab. This tab will provide the most recent access code or allow you to generate a</a:t>
            </a:r>
            <a:r>
              <a:rPr lang="en-US" baseline="0" dirty="0" smtClean="0"/>
              <a:t> new access code.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59</a:t>
            </a:fld>
            <a:endParaRPr lang="en-US" dirty="0"/>
          </a:p>
        </p:txBody>
      </p:sp>
    </p:spTree>
    <p:extLst>
      <p:ext uri="{BB962C8B-B14F-4D97-AF65-F5344CB8AC3E}">
        <p14:creationId xmlns:p14="http://schemas.microsoft.com/office/powerpoint/2010/main" val="129006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User and Organization Information</a:t>
            </a:r>
            <a:r>
              <a:rPr lang="en-US" baseline="0" dirty="0" smtClean="0"/>
              <a:t> page, enter all required user information. For Organization Info section, enter the name of your Organization or Organization ID and click Search.</a:t>
            </a:r>
          </a:p>
        </p:txBody>
      </p:sp>
      <p:sp>
        <p:nvSpPr>
          <p:cNvPr id="4" name="Slide Number Placeholder 3"/>
          <p:cNvSpPr>
            <a:spLocks noGrp="1"/>
          </p:cNvSpPr>
          <p:nvPr>
            <p:ph type="sldNum" sz="quarter" idx="10"/>
          </p:nvPr>
        </p:nvSpPr>
        <p:spPr/>
        <p:txBody>
          <a:bodyPr/>
          <a:lstStyle/>
          <a:p>
            <a:fld id="{16A91C07-1A91-4821-A0DD-FA9F63EC26B9}" type="slidenum">
              <a:rPr lang="en-US" smtClean="0"/>
              <a:pPr/>
              <a:t>6</a:t>
            </a:fld>
            <a:endParaRPr lang="en-US" dirty="0"/>
          </a:p>
        </p:txBody>
      </p:sp>
    </p:spTree>
    <p:extLst>
      <p:ext uri="{BB962C8B-B14F-4D97-AF65-F5344CB8AC3E}">
        <p14:creationId xmlns:p14="http://schemas.microsoft.com/office/powerpoint/2010/main" val="35967168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generate a new access code, click the “Generate New Access Code” button above the access code table. The table displays previous access codes, the date they were generated and their status.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60</a:t>
            </a:fld>
            <a:endParaRPr lang="en-US" dirty="0"/>
          </a:p>
        </p:txBody>
      </p:sp>
    </p:spTree>
    <p:extLst>
      <p:ext uri="{BB962C8B-B14F-4D97-AF65-F5344CB8AC3E}">
        <p14:creationId xmlns:p14="http://schemas.microsoft.com/office/powerpoint/2010/main" val="11836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organization you searched for will be displayed in the table within the Organization Info section. Select your Organization ID from the table, enter all the required information and click “Submit Request for Access.” If your organization does not display select “request that we add your organization” to enter a new organization.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7</a:t>
            </a:fld>
            <a:endParaRPr lang="en-US" dirty="0"/>
          </a:p>
        </p:txBody>
      </p:sp>
    </p:spTree>
    <p:extLst>
      <p:ext uri="{BB962C8B-B14F-4D97-AF65-F5344CB8AC3E}">
        <p14:creationId xmlns:p14="http://schemas.microsoft.com/office/powerpoint/2010/main" val="16656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 directed to the Confirmation</a:t>
            </a:r>
            <a:r>
              <a:rPr lang="en-US" baseline="0" dirty="0" smtClean="0"/>
              <a:t> page. Enter the validation code or click the validation link that is sent to the email address you provided on </a:t>
            </a:r>
            <a:r>
              <a:rPr lang="en-US" dirty="0" smtClean="0"/>
              <a:t>User and Organization Information</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8</a:t>
            </a:fld>
            <a:endParaRPr lang="en-US" dirty="0"/>
          </a:p>
        </p:txBody>
      </p:sp>
    </p:spTree>
    <p:extLst>
      <p:ext uri="{BB962C8B-B14F-4D97-AF65-F5344CB8AC3E}">
        <p14:creationId xmlns:p14="http://schemas.microsoft.com/office/powerpoint/2010/main" val="2994426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validation email gives you the option to click the validation </a:t>
            </a:r>
            <a:r>
              <a:rPr lang="en-US" dirty="0" smtClean="0"/>
              <a:t>link</a:t>
            </a:r>
            <a:r>
              <a:rPr lang="en-US" baseline="0" dirty="0" smtClean="0"/>
              <a:t> or enter the validation code on the previous Confirmation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9</a:t>
            </a:fld>
            <a:endParaRPr lang="en-US" dirty="0"/>
          </a:p>
        </p:txBody>
      </p:sp>
    </p:spTree>
    <p:extLst>
      <p:ext uri="{BB962C8B-B14F-4D97-AF65-F5344CB8AC3E}">
        <p14:creationId xmlns:p14="http://schemas.microsoft.com/office/powerpoint/2010/main" val="1239625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530560"/>
      </p:ext>
    </p:extLst>
  </p:cSld>
  <p:clrMapOvr>
    <a:masterClrMapping/>
  </p:clrMapOvr>
  <p:transition>
    <p:fade/>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353028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6058951"/>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399246204"/>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spTree>
    <p:extLst>
      <p:ext uri="{BB962C8B-B14F-4D97-AF65-F5344CB8AC3E}">
        <p14:creationId xmlns:p14="http://schemas.microsoft.com/office/powerpoint/2010/main" val="2841214535"/>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14501465"/>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6571632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003353390"/>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228231293"/>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179565400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7074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8179678"/>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1334422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0269347"/>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66618"/>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087686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9529178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007425"/>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2524114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Lead User Guide:</a:t>
            </a:r>
            <a:br>
              <a:rPr lang="en-GB" dirty="0" smtClean="0"/>
            </a:br>
            <a:r>
              <a:rPr lang="en-GB" dirty="0" smtClean="0"/>
              <a:t>Abatement Notifications</a:t>
            </a:r>
            <a:endParaRPr lang="en-GB" dirty="0"/>
          </a:p>
        </p:txBody>
      </p:sp>
      <p:sp>
        <p:nvSpPr>
          <p:cNvPr id="3" name="Subtitle 2"/>
          <p:cNvSpPr>
            <a:spLocks noGrp="1"/>
          </p:cNvSpPr>
          <p:nvPr>
            <p:ph type="subTitle" idx="1"/>
          </p:nvPr>
        </p:nvSpPr>
        <p:spPr/>
        <p:txBody>
          <a:bodyPr/>
          <a:lstStyle/>
          <a:p>
            <a:r>
              <a:rPr lang="en-GB" dirty="0"/>
              <a:t>U</a:t>
            </a:r>
            <a:r>
              <a:rPr lang="en-GB" dirty="0" smtClean="0"/>
              <a:t>pdated </a:t>
            </a:r>
            <a:r>
              <a:rPr lang="en-GB" dirty="0" smtClean="0"/>
              <a:t>06/14/2019</a:t>
            </a:r>
            <a:endParaRPr lang="en-GB" dirty="0"/>
          </a:p>
        </p:txBody>
      </p:sp>
    </p:spTree>
    <p:extLst>
      <p:ext uri="{BB962C8B-B14F-4D97-AF65-F5344CB8AC3E}">
        <p14:creationId xmlns:p14="http://schemas.microsoft.com/office/powerpoint/2010/main" val="214671175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new </a:t>
            </a:r>
            <a:r>
              <a:rPr lang="en-US" dirty="0" smtClean="0"/>
              <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86000" y="1280814"/>
            <a:ext cx="4390084" cy="5060950"/>
          </a:xfrm>
        </p:spPr>
      </p:pic>
      <p:sp>
        <p:nvSpPr>
          <p:cNvPr id="4" name="Slide Number Placeholder 3"/>
          <p:cNvSpPr>
            <a:spLocks noGrp="1"/>
          </p:cNvSpPr>
          <p:nvPr>
            <p:ph type="sldNum" sz="quarter" idx="12"/>
          </p:nvPr>
        </p:nvSpPr>
        <p:spPr/>
        <p:txBody>
          <a:bodyPr/>
          <a:lstStyle/>
          <a:p>
            <a:fld id="{29C36330-CCD3-45AA-BB11-D53986335625}" type="slidenum">
              <a:rPr lang="en-US" smtClean="0"/>
              <a:pPr/>
              <a:t>10</a:t>
            </a:fld>
            <a:endParaRPr lang="en-US" dirty="0"/>
          </a:p>
        </p:txBody>
      </p:sp>
    </p:spTree>
    <p:extLst>
      <p:ext uri="{BB962C8B-B14F-4D97-AF65-F5344CB8AC3E}">
        <p14:creationId xmlns:p14="http://schemas.microsoft.com/office/powerpoint/2010/main" val="1896294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new </a:t>
            </a:r>
            <a:r>
              <a:rPr lang="en-US" dirty="0" smtClean="0"/>
              <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521619" y="1417637"/>
            <a:ext cx="6105525" cy="4581525"/>
          </a:xfrm>
        </p:spPr>
      </p:pic>
      <p:sp>
        <p:nvSpPr>
          <p:cNvPr id="4" name="Slide Number Placeholder 3"/>
          <p:cNvSpPr>
            <a:spLocks noGrp="1"/>
          </p:cNvSpPr>
          <p:nvPr>
            <p:ph type="sldNum" sz="quarter" idx="12"/>
          </p:nvPr>
        </p:nvSpPr>
        <p:spPr/>
        <p:txBody>
          <a:bodyPr/>
          <a:lstStyle/>
          <a:p>
            <a:fld id="{29C36330-CCD3-45AA-BB11-D53986335625}" type="slidenum">
              <a:rPr lang="en-US" smtClean="0"/>
              <a:pPr/>
              <a:t>11</a:t>
            </a:fld>
            <a:endParaRPr lang="en-US" dirty="0"/>
          </a:p>
        </p:txBody>
      </p:sp>
    </p:spTree>
    <p:extLst>
      <p:ext uri="{BB962C8B-B14F-4D97-AF65-F5344CB8AC3E}">
        <p14:creationId xmlns:p14="http://schemas.microsoft.com/office/powerpoint/2010/main" val="2638496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new </a:t>
            </a:r>
            <a:r>
              <a:rPr lang="en-US" dirty="0" smtClean="0"/>
              <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645251" y="1263650"/>
            <a:ext cx="5858260" cy="4889500"/>
          </a:xfrm>
        </p:spPr>
      </p:pic>
      <p:sp>
        <p:nvSpPr>
          <p:cNvPr id="4" name="Slide Number Placeholder 3"/>
          <p:cNvSpPr>
            <a:spLocks noGrp="1"/>
          </p:cNvSpPr>
          <p:nvPr>
            <p:ph type="sldNum" sz="quarter" idx="12"/>
          </p:nvPr>
        </p:nvSpPr>
        <p:spPr/>
        <p:txBody>
          <a:bodyPr/>
          <a:lstStyle/>
          <a:p>
            <a:fld id="{29C36330-CCD3-45AA-BB11-D53986335625}" type="slidenum">
              <a:rPr lang="en-US" smtClean="0"/>
              <a:pPr/>
              <a:t>12</a:t>
            </a:fld>
            <a:endParaRPr lang="en-US" dirty="0"/>
          </a:p>
        </p:txBody>
      </p:sp>
    </p:spTree>
    <p:extLst>
      <p:ext uri="{BB962C8B-B14F-4D97-AF65-F5344CB8AC3E}">
        <p14:creationId xmlns:p14="http://schemas.microsoft.com/office/powerpoint/2010/main" val="2477002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new </a:t>
            </a:r>
            <a:r>
              <a:rPr lang="en-US" dirty="0" smtClean="0"/>
              <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589458" y="1263650"/>
            <a:ext cx="5969846" cy="4889500"/>
          </a:xfrm>
        </p:spPr>
      </p:pic>
      <p:sp>
        <p:nvSpPr>
          <p:cNvPr id="4" name="Slide Number Placeholder 3"/>
          <p:cNvSpPr>
            <a:spLocks noGrp="1"/>
          </p:cNvSpPr>
          <p:nvPr>
            <p:ph type="sldNum" sz="quarter" idx="12"/>
          </p:nvPr>
        </p:nvSpPr>
        <p:spPr/>
        <p:txBody>
          <a:bodyPr/>
          <a:lstStyle/>
          <a:p>
            <a:fld id="{29C36330-CCD3-45AA-BB11-D53986335625}" type="slidenum">
              <a:rPr lang="en-US" smtClean="0"/>
              <a:pPr/>
              <a:t>13</a:t>
            </a:fld>
            <a:endParaRPr lang="en-US" dirty="0"/>
          </a:p>
        </p:txBody>
      </p:sp>
    </p:spTree>
    <p:extLst>
      <p:ext uri="{BB962C8B-B14F-4D97-AF65-F5344CB8AC3E}">
        <p14:creationId xmlns:p14="http://schemas.microsoft.com/office/powerpoint/2010/main" val="807883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new </a:t>
            </a:r>
            <a:r>
              <a:rPr lang="en-US" dirty="0" smtClean="0"/>
              <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626394" y="2703512"/>
            <a:ext cx="5895975" cy="2009775"/>
          </a:xfrm>
        </p:spPr>
      </p:pic>
      <p:sp>
        <p:nvSpPr>
          <p:cNvPr id="4" name="Slide Number Placeholder 3"/>
          <p:cNvSpPr>
            <a:spLocks noGrp="1"/>
          </p:cNvSpPr>
          <p:nvPr>
            <p:ph type="sldNum" sz="quarter" idx="12"/>
          </p:nvPr>
        </p:nvSpPr>
        <p:spPr/>
        <p:txBody>
          <a:bodyPr/>
          <a:lstStyle/>
          <a:p>
            <a:fld id="{29C36330-CCD3-45AA-BB11-D53986335625}" type="slidenum">
              <a:rPr lang="en-US" smtClean="0"/>
              <a:pPr/>
              <a:t>14</a:t>
            </a:fld>
            <a:endParaRPr lang="en-US" dirty="0"/>
          </a:p>
        </p:txBody>
      </p:sp>
    </p:spTree>
    <p:extLst>
      <p:ext uri="{BB962C8B-B14F-4D97-AF65-F5344CB8AC3E}">
        <p14:creationId xmlns:p14="http://schemas.microsoft.com/office/powerpoint/2010/main" val="25547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Abatement Notifications Role</a:t>
            </a:r>
            <a:br>
              <a:rPr lang="en-US" dirty="0" smtClean="0"/>
            </a:br>
            <a:r>
              <a:rPr lang="en-US" dirty="0" smtClean="0"/>
              <a:t>for existing CDX user</a:t>
            </a:r>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056861" y="1263650"/>
            <a:ext cx="7035041" cy="4889500"/>
          </a:xfrm>
        </p:spPr>
      </p:pic>
      <p:sp>
        <p:nvSpPr>
          <p:cNvPr id="4" name="Slide Number Placeholder 3"/>
          <p:cNvSpPr>
            <a:spLocks noGrp="1"/>
          </p:cNvSpPr>
          <p:nvPr>
            <p:ph type="sldNum" sz="quarter" idx="12"/>
          </p:nvPr>
        </p:nvSpPr>
        <p:spPr/>
        <p:txBody>
          <a:bodyPr/>
          <a:lstStyle/>
          <a:p>
            <a:fld id="{29C36330-CCD3-45AA-BB11-D53986335625}" type="slidenum">
              <a:rPr lang="en-US" smtClean="0"/>
              <a:pPr/>
              <a:t>15</a:t>
            </a:fld>
            <a:endParaRPr lang="en-US" dirty="0"/>
          </a:p>
        </p:txBody>
      </p:sp>
    </p:spTree>
    <p:extLst>
      <p:ext uri="{BB962C8B-B14F-4D97-AF65-F5344CB8AC3E}">
        <p14:creationId xmlns:p14="http://schemas.microsoft.com/office/powerpoint/2010/main" val="844947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Abatement </a:t>
            </a:r>
            <a:r>
              <a:rPr lang="en-US" dirty="0" smtClean="0"/>
              <a:t>Notifications Role</a:t>
            </a:r>
            <a:br>
              <a:rPr lang="en-US" dirty="0" smtClean="0"/>
            </a:br>
            <a:r>
              <a:rPr lang="en-US" dirty="0" smtClean="0"/>
              <a:t>for existing CDX user</a:t>
            </a: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16</a:t>
            </a:fld>
            <a:endParaRPr lang="en-US"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967909" y="1263650"/>
            <a:ext cx="7212945" cy="4889500"/>
          </a:xfrm>
        </p:spPr>
      </p:pic>
    </p:spTree>
    <p:extLst>
      <p:ext uri="{BB962C8B-B14F-4D97-AF65-F5344CB8AC3E}">
        <p14:creationId xmlns:p14="http://schemas.microsoft.com/office/powerpoint/2010/main" val="1092879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Abatement </a:t>
            </a:r>
            <a:r>
              <a:rPr lang="en-US" dirty="0" smtClean="0"/>
              <a:t>Notifications Role</a:t>
            </a:r>
            <a:br>
              <a:rPr lang="en-US" dirty="0" smtClean="0"/>
            </a:br>
            <a:r>
              <a:rPr lang="en-US" dirty="0" smtClean="0"/>
              <a:t>for existing CDX user</a:t>
            </a: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17</a:t>
            </a:fld>
            <a:endParaRPr lang="en-US"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242598" y="1263650"/>
            <a:ext cx="6663566" cy="4889500"/>
          </a:xfrm>
        </p:spPr>
      </p:pic>
    </p:spTree>
    <p:extLst>
      <p:ext uri="{BB962C8B-B14F-4D97-AF65-F5344CB8AC3E}">
        <p14:creationId xmlns:p14="http://schemas.microsoft.com/office/powerpoint/2010/main" val="2363452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Abatement </a:t>
            </a:r>
            <a:r>
              <a:rPr lang="en-US" dirty="0" smtClean="0"/>
              <a:t>Notifications Role</a:t>
            </a:r>
            <a:br>
              <a:rPr lang="en-US" dirty="0" smtClean="0"/>
            </a:br>
            <a:r>
              <a:rPr lang="en-US" dirty="0" smtClean="0"/>
              <a:t>for existing CDX user</a:t>
            </a: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18</a:t>
            </a:fld>
            <a:endParaRPr lang="en-US" dirty="0"/>
          </a:p>
        </p:txBody>
      </p:sp>
      <p:pic>
        <p:nvPicPr>
          <p:cNvPr id="8" name="Picture 7"/>
          <p:cNvPicPr>
            <a:picLocks noChangeAspect="1"/>
          </p:cNvPicPr>
          <p:nvPr/>
        </p:nvPicPr>
        <p:blipFill>
          <a:blip r:embed="rId3"/>
          <a:stretch>
            <a:fillRect/>
          </a:stretch>
        </p:blipFill>
        <p:spPr>
          <a:xfrm>
            <a:off x="1295400" y="1263409"/>
            <a:ext cx="6781800" cy="4889742"/>
          </a:xfrm>
          <a:prstGeom prst="rect">
            <a:avLst/>
          </a:prstGeom>
        </p:spPr>
      </p:pic>
    </p:spTree>
    <p:extLst>
      <p:ext uri="{BB962C8B-B14F-4D97-AF65-F5344CB8AC3E}">
        <p14:creationId xmlns:p14="http://schemas.microsoft.com/office/powerpoint/2010/main" val="2261542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en-US" dirty="0"/>
              <a:t>Abatement </a:t>
            </a:r>
            <a:r>
              <a:rPr lang="en-US" dirty="0" smtClean="0"/>
              <a:t>Notifications </a:t>
            </a:r>
            <a:r>
              <a:rPr lang="en-US" dirty="0"/>
              <a:t>Role</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117702" y="1263650"/>
            <a:ext cx="6913358" cy="4889500"/>
          </a:xfrm>
        </p:spPr>
      </p:pic>
      <p:sp>
        <p:nvSpPr>
          <p:cNvPr id="4" name="Slide Number Placeholder 3"/>
          <p:cNvSpPr>
            <a:spLocks noGrp="1"/>
          </p:cNvSpPr>
          <p:nvPr>
            <p:ph type="sldNum" sz="quarter" idx="12"/>
          </p:nvPr>
        </p:nvSpPr>
        <p:spPr/>
        <p:txBody>
          <a:bodyPr/>
          <a:lstStyle/>
          <a:p>
            <a:fld id="{29C36330-CCD3-45AA-BB11-D53986335625}" type="slidenum">
              <a:rPr lang="en-US" smtClean="0"/>
              <a:pPr/>
              <a:t>19</a:t>
            </a:fld>
            <a:endParaRPr lang="en-US" dirty="0"/>
          </a:p>
        </p:txBody>
      </p:sp>
    </p:spTree>
    <p:extLst>
      <p:ext uri="{BB962C8B-B14F-4D97-AF65-F5344CB8AC3E}">
        <p14:creationId xmlns:p14="http://schemas.microsoft.com/office/powerpoint/2010/main" val="3427024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Abatement Notification Role for new</a:t>
            </a:r>
            <a:br>
              <a:rPr lang="en-US" dirty="0" smtClean="0"/>
            </a:br>
            <a:r>
              <a:rPr lang="en-US" dirty="0" smtClean="0"/>
              <a:t>CDX user</a:t>
            </a:r>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38401" y="1263650"/>
            <a:ext cx="4343400" cy="5137150"/>
          </a:xfrm>
        </p:spPr>
      </p:pic>
      <p:sp>
        <p:nvSpPr>
          <p:cNvPr id="4" name="Slide Number Placeholder 3"/>
          <p:cNvSpPr>
            <a:spLocks noGrp="1"/>
          </p:cNvSpPr>
          <p:nvPr>
            <p:ph type="sldNum" sz="quarter" idx="12"/>
          </p:nvPr>
        </p:nvSpPr>
        <p:spPr/>
        <p:txBody>
          <a:bodyPr/>
          <a:lstStyle/>
          <a:p>
            <a:fld id="{29C36330-CCD3-45AA-BB11-D53986335625}" type="slidenum">
              <a:rPr lang="en-US" smtClean="0"/>
              <a:pPr/>
              <a:t>2</a:t>
            </a:fld>
            <a:endParaRPr lang="en-US" dirty="0"/>
          </a:p>
        </p:txBody>
      </p:sp>
    </p:spTree>
    <p:extLst>
      <p:ext uri="{BB962C8B-B14F-4D97-AF65-F5344CB8AC3E}">
        <p14:creationId xmlns:p14="http://schemas.microsoft.com/office/powerpoint/2010/main" val="1276073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en-US" dirty="0"/>
              <a:t>Abatement </a:t>
            </a:r>
            <a:r>
              <a:rPr lang="en-US" dirty="0" smtClean="0"/>
              <a:t>Notifications </a:t>
            </a:r>
            <a:r>
              <a:rPr lang="en-US" dirty="0"/>
              <a:t>Role</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600200" y="1263650"/>
            <a:ext cx="5867400" cy="4889500"/>
          </a:xfrm>
        </p:spPr>
      </p:pic>
      <p:sp>
        <p:nvSpPr>
          <p:cNvPr id="4" name="Slide Number Placeholder 3"/>
          <p:cNvSpPr>
            <a:spLocks noGrp="1"/>
          </p:cNvSpPr>
          <p:nvPr>
            <p:ph type="sldNum" sz="quarter" idx="12"/>
          </p:nvPr>
        </p:nvSpPr>
        <p:spPr/>
        <p:txBody>
          <a:bodyPr/>
          <a:lstStyle/>
          <a:p>
            <a:fld id="{29C36330-CCD3-45AA-BB11-D53986335625}" type="slidenum">
              <a:rPr lang="en-US" smtClean="0"/>
              <a:pPr/>
              <a:t>20</a:t>
            </a:fld>
            <a:endParaRPr lang="en-US" dirty="0"/>
          </a:p>
        </p:txBody>
      </p:sp>
    </p:spTree>
    <p:extLst>
      <p:ext uri="{BB962C8B-B14F-4D97-AF65-F5344CB8AC3E}">
        <p14:creationId xmlns:p14="http://schemas.microsoft.com/office/powerpoint/2010/main" val="595744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en-US" dirty="0"/>
              <a:t>Abatement </a:t>
            </a:r>
            <a:r>
              <a:rPr lang="en-US" dirty="0" smtClean="0"/>
              <a:t>Notifications </a:t>
            </a:r>
            <a:r>
              <a:rPr lang="en-US" dirty="0"/>
              <a:t>Role</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828800" y="1263650"/>
            <a:ext cx="5562599" cy="4889500"/>
          </a:xfrm>
        </p:spPr>
      </p:pic>
      <p:sp>
        <p:nvSpPr>
          <p:cNvPr id="4" name="Slide Number Placeholder 3"/>
          <p:cNvSpPr>
            <a:spLocks noGrp="1"/>
          </p:cNvSpPr>
          <p:nvPr>
            <p:ph type="sldNum" sz="quarter" idx="12"/>
          </p:nvPr>
        </p:nvSpPr>
        <p:spPr/>
        <p:txBody>
          <a:bodyPr/>
          <a:lstStyle/>
          <a:p>
            <a:fld id="{29C36330-CCD3-45AA-BB11-D53986335625}" type="slidenum">
              <a:rPr lang="en-US" smtClean="0"/>
              <a:pPr/>
              <a:t>21</a:t>
            </a:fld>
            <a:endParaRPr lang="en-US" dirty="0"/>
          </a:p>
        </p:txBody>
      </p:sp>
    </p:spTree>
    <p:extLst>
      <p:ext uri="{BB962C8B-B14F-4D97-AF65-F5344CB8AC3E}">
        <p14:creationId xmlns:p14="http://schemas.microsoft.com/office/powerpoint/2010/main" val="3127923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en-US" dirty="0"/>
              <a:t>Abatement </a:t>
            </a:r>
            <a:r>
              <a:rPr lang="en-US" dirty="0" smtClean="0"/>
              <a:t>Notifications </a:t>
            </a:r>
            <a:r>
              <a:rPr lang="en-US" dirty="0"/>
              <a:t>Role</a:t>
            </a:r>
          </a:p>
        </p:txBody>
      </p:sp>
      <p:sp>
        <p:nvSpPr>
          <p:cNvPr id="4" name="Slide Number Placeholder 3"/>
          <p:cNvSpPr>
            <a:spLocks noGrp="1"/>
          </p:cNvSpPr>
          <p:nvPr>
            <p:ph type="sldNum" sz="quarter" idx="12"/>
          </p:nvPr>
        </p:nvSpPr>
        <p:spPr/>
        <p:txBody>
          <a:bodyPr/>
          <a:lstStyle/>
          <a:p>
            <a:fld id="{29C36330-CCD3-45AA-BB11-D53986335625}" type="slidenum">
              <a:rPr lang="en-US" smtClean="0"/>
              <a:pPr/>
              <a:t>22</a:t>
            </a:fld>
            <a:endParaRPr lang="en-US" dirty="0"/>
          </a:p>
        </p:txBody>
      </p:sp>
      <p:pic>
        <p:nvPicPr>
          <p:cNvPr id="8" name="Picture 7"/>
          <p:cNvPicPr>
            <a:picLocks noChangeAspect="1"/>
          </p:cNvPicPr>
          <p:nvPr/>
        </p:nvPicPr>
        <p:blipFill>
          <a:blip r:embed="rId3"/>
          <a:stretch>
            <a:fillRect/>
          </a:stretch>
        </p:blipFill>
        <p:spPr>
          <a:xfrm>
            <a:off x="982370" y="1353629"/>
            <a:ext cx="6400801" cy="4856327"/>
          </a:xfrm>
          <a:prstGeom prst="rect">
            <a:avLst/>
          </a:prstGeom>
        </p:spPr>
      </p:pic>
    </p:spTree>
    <p:extLst>
      <p:ext uri="{BB962C8B-B14F-4D97-AF65-F5344CB8AC3E}">
        <p14:creationId xmlns:p14="http://schemas.microsoft.com/office/powerpoint/2010/main" val="2738148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Abatement Notifications Home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23</a:t>
            </a:fld>
            <a:endParaRPr lang="en-US" dirty="0"/>
          </a:p>
        </p:txBody>
      </p:sp>
      <p:pic>
        <p:nvPicPr>
          <p:cNvPr id="8" name="Content Placeholder 7"/>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567049" y="1263650"/>
            <a:ext cx="6014664" cy="4889500"/>
          </a:xfrm>
        </p:spPr>
      </p:pic>
    </p:spTree>
    <p:extLst>
      <p:ext uri="{BB962C8B-B14F-4D97-AF65-F5344CB8AC3E}">
        <p14:creationId xmlns:p14="http://schemas.microsoft.com/office/powerpoint/2010/main" val="3601802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Abatement Notifications Table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24</a:t>
            </a:fld>
            <a:endParaRPr lang="en-US" dirty="0"/>
          </a:p>
        </p:txBody>
      </p:sp>
      <p:pic>
        <p:nvPicPr>
          <p:cNvPr id="8" name="Content Placeholder 7"/>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533400" y="2209800"/>
            <a:ext cx="7772400" cy="2743200"/>
          </a:xfrm>
        </p:spPr>
      </p:pic>
    </p:spTree>
    <p:extLst>
      <p:ext uri="{BB962C8B-B14F-4D97-AF65-F5344CB8AC3E}">
        <p14:creationId xmlns:p14="http://schemas.microsoft.com/office/powerpoint/2010/main" val="1662254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25</a:t>
            </a:fld>
            <a:endParaRPr lang="en-US" dirty="0"/>
          </a:p>
        </p:txBody>
      </p:sp>
      <p:pic>
        <p:nvPicPr>
          <p:cNvPr id="8" name="Content Placeholder 7"/>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178719" y="2417762"/>
            <a:ext cx="6791325" cy="2581275"/>
          </a:xfrm>
        </p:spPr>
      </p:pic>
    </p:spTree>
    <p:extLst>
      <p:ext uri="{BB962C8B-B14F-4D97-AF65-F5344CB8AC3E}">
        <p14:creationId xmlns:p14="http://schemas.microsoft.com/office/powerpoint/2010/main" val="4144276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 Edit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26</a:t>
            </a:fld>
            <a:endParaRPr lang="en-US" dirty="0"/>
          </a:p>
        </p:txBody>
      </p:sp>
      <p:pic>
        <p:nvPicPr>
          <p:cNvPr id="5" name="Content Placeholder 4"/>
          <p:cNvPicPr>
            <a:picLocks noGrp="1" noChangeAspect="1"/>
          </p:cNvPicPr>
          <p:nvPr>
            <p:ph sz="quarter" idx="17"/>
          </p:nvPr>
        </p:nvPicPr>
        <p:blipFill rotWithShape="1">
          <a:blip r:embed="rId3"/>
          <a:srcRect l="30576" t="9644" r="31557" b="-16"/>
          <a:stretch/>
        </p:blipFill>
        <p:spPr>
          <a:xfrm>
            <a:off x="2474613" y="990600"/>
            <a:ext cx="4185248" cy="5410200"/>
          </a:xfrm>
          <a:prstGeom prst="rect">
            <a:avLst/>
          </a:prstGeom>
        </p:spPr>
      </p:pic>
    </p:spTree>
    <p:extLst>
      <p:ext uri="{BB962C8B-B14F-4D97-AF65-F5344CB8AC3E}">
        <p14:creationId xmlns:p14="http://schemas.microsoft.com/office/powerpoint/2010/main" val="1920207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 Edit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27</a:t>
            </a:fld>
            <a:endParaRPr lang="en-US" dirty="0"/>
          </a:p>
        </p:txBody>
      </p:sp>
      <p:pic>
        <p:nvPicPr>
          <p:cNvPr id="8" name="Content Placeholder 7"/>
          <p:cNvPicPr>
            <a:picLocks noGrp="1" noChangeAspect="1"/>
          </p:cNvPicPr>
          <p:nvPr>
            <p:ph sz="quarter" idx="17"/>
          </p:nvPr>
        </p:nvPicPr>
        <p:blipFill rotWithShape="1">
          <a:blip r:embed="rId3"/>
          <a:srcRect l="12007" t="40922" r="14105" b="28386"/>
          <a:stretch/>
        </p:blipFill>
        <p:spPr>
          <a:xfrm>
            <a:off x="333907" y="1906289"/>
            <a:ext cx="8466660" cy="1905000"/>
          </a:xfrm>
          <a:prstGeom prst="rect">
            <a:avLst/>
          </a:prstGeom>
        </p:spPr>
      </p:pic>
    </p:spTree>
    <p:extLst>
      <p:ext uri="{BB962C8B-B14F-4D97-AF65-F5344CB8AC3E}">
        <p14:creationId xmlns:p14="http://schemas.microsoft.com/office/powerpoint/2010/main" val="288464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 Edit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28</a:t>
            </a:fld>
            <a:endParaRPr lang="en-US" dirty="0"/>
          </a:p>
        </p:txBody>
      </p:sp>
      <p:pic>
        <p:nvPicPr>
          <p:cNvPr id="6" name="Content Placeholder 5"/>
          <p:cNvPicPr>
            <a:picLocks noGrp="1" noChangeAspect="1"/>
          </p:cNvPicPr>
          <p:nvPr>
            <p:ph sz="quarter" idx="17"/>
          </p:nvPr>
        </p:nvPicPr>
        <p:blipFill rotWithShape="1">
          <a:blip r:embed="rId3"/>
          <a:srcRect l="12103" t="13056" r="32480" b="6804"/>
          <a:stretch/>
        </p:blipFill>
        <p:spPr>
          <a:xfrm>
            <a:off x="1290637" y="1106489"/>
            <a:ext cx="6553200" cy="5133341"/>
          </a:xfrm>
          <a:prstGeom prst="rect">
            <a:avLst/>
          </a:prstGeom>
        </p:spPr>
      </p:pic>
    </p:spTree>
    <p:extLst>
      <p:ext uri="{BB962C8B-B14F-4D97-AF65-F5344CB8AC3E}">
        <p14:creationId xmlns:p14="http://schemas.microsoft.com/office/powerpoint/2010/main" val="3899502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 Edit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29</a:t>
            </a:fld>
            <a:endParaRPr lang="en-US" dirty="0"/>
          </a:p>
        </p:txBody>
      </p:sp>
      <p:pic>
        <p:nvPicPr>
          <p:cNvPr id="6" name="Content Placeholder 5"/>
          <p:cNvPicPr>
            <a:picLocks noGrp="1" noChangeAspect="1"/>
          </p:cNvPicPr>
          <p:nvPr>
            <p:ph sz="quarter" idx="17"/>
          </p:nvPr>
        </p:nvPicPr>
        <p:blipFill rotWithShape="1">
          <a:blip r:embed="rId3"/>
          <a:srcRect l="10256" t="35222" r="12161" b="8509"/>
          <a:stretch/>
        </p:blipFill>
        <p:spPr>
          <a:xfrm>
            <a:off x="304800" y="1600200"/>
            <a:ext cx="8534400" cy="3352800"/>
          </a:xfrm>
          <a:prstGeom prst="rect">
            <a:avLst/>
          </a:prstGeom>
        </p:spPr>
      </p:pic>
    </p:spTree>
    <p:extLst>
      <p:ext uri="{BB962C8B-B14F-4D97-AF65-F5344CB8AC3E}">
        <p14:creationId xmlns:p14="http://schemas.microsoft.com/office/powerpoint/2010/main" val="3017056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a:t>
            </a:r>
            <a:r>
              <a:rPr lang="en-US" dirty="0" smtClean="0"/>
              <a:t>new</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699785" y="1263650"/>
            <a:ext cx="5749192" cy="4889500"/>
          </a:xfrm>
        </p:spPr>
      </p:pic>
      <p:sp>
        <p:nvSpPr>
          <p:cNvPr id="4" name="Slide Number Placeholder 3"/>
          <p:cNvSpPr>
            <a:spLocks noGrp="1"/>
          </p:cNvSpPr>
          <p:nvPr>
            <p:ph type="sldNum" sz="quarter" idx="12"/>
          </p:nvPr>
        </p:nvSpPr>
        <p:spPr/>
        <p:txBody>
          <a:bodyPr/>
          <a:lstStyle/>
          <a:p>
            <a:fld id="{29C36330-CCD3-45AA-BB11-D53986335625}" type="slidenum">
              <a:rPr lang="en-US" smtClean="0"/>
              <a:pPr/>
              <a:t>3</a:t>
            </a:fld>
            <a:endParaRPr lang="en-US" dirty="0"/>
          </a:p>
        </p:txBody>
      </p:sp>
    </p:spTree>
    <p:extLst>
      <p:ext uri="{BB962C8B-B14F-4D97-AF65-F5344CB8AC3E}">
        <p14:creationId xmlns:p14="http://schemas.microsoft.com/office/powerpoint/2010/main" val="2736410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dirty="0" smtClean="0"/>
              <a:t>New Abatement Notification - Review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30</a:t>
            </a:fld>
            <a:endParaRPr lang="en-US" dirty="0"/>
          </a:p>
        </p:txBody>
      </p:sp>
      <p:pic>
        <p:nvPicPr>
          <p:cNvPr id="8" name="Content Placeholder 7"/>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905000" y="990600"/>
            <a:ext cx="5257800" cy="5334000"/>
          </a:xfrm>
        </p:spPr>
      </p:pic>
    </p:spTree>
    <p:extLst>
      <p:ext uri="{BB962C8B-B14F-4D97-AF65-F5344CB8AC3E}">
        <p14:creationId xmlns:p14="http://schemas.microsoft.com/office/powerpoint/2010/main" val="2889043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8"/>
            <a:ext cx="6715125" cy="1109661"/>
          </a:xfrm>
        </p:spPr>
        <p:txBody>
          <a:bodyPr>
            <a:normAutofit/>
          </a:bodyPr>
          <a:lstStyle/>
          <a:p>
            <a:r>
              <a:rPr lang="en-GB" dirty="0" smtClean="0"/>
              <a:t>New Abatement Notification – Acceptance Statement</a:t>
            </a:r>
            <a:endParaRPr lang="en-GB" dirty="0"/>
          </a:p>
        </p:txBody>
      </p:sp>
      <p:sp>
        <p:nvSpPr>
          <p:cNvPr id="5" name="Slide Number Placeholder 4"/>
          <p:cNvSpPr>
            <a:spLocks noGrp="1"/>
          </p:cNvSpPr>
          <p:nvPr>
            <p:ph type="sldNum" sz="quarter" idx="12"/>
          </p:nvPr>
        </p:nvSpPr>
        <p:spPr/>
        <p:txBody>
          <a:bodyPr/>
          <a:lstStyle/>
          <a:p>
            <a:fld id="{29C36330-CCD3-45AA-BB11-D53986335625}" type="slidenum">
              <a:rPr lang="en-US" smtClean="0"/>
              <a:pPr/>
              <a:t>31</a:t>
            </a:fld>
            <a:endParaRPr lang="en-US" dirty="0"/>
          </a:p>
        </p:txBody>
      </p:sp>
      <p:sp>
        <p:nvSpPr>
          <p:cNvPr id="3" name="Rectangle 2"/>
          <p:cNvSpPr/>
          <p:nvPr/>
        </p:nvSpPr>
        <p:spPr>
          <a:xfrm>
            <a:off x="3923415" y="4038600"/>
            <a:ext cx="648586"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91977" y="2514600"/>
            <a:ext cx="4160044" cy="2127250"/>
          </a:xfrm>
        </p:spPr>
      </p:pic>
    </p:spTree>
    <p:extLst>
      <p:ext uri="{BB962C8B-B14F-4D97-AF65-F5344CB8AC3E}">
        <p14:creationId xmlns:p14="http://schemas.microsoft.com/office/powerpoint/2010/main" val="2701418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dirty="0" smtClean="0"/>
              <a:t>New Abatement Notification – eSignature Widget</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6880" y="2422624"/>
            <a:ext cx="8250237" cy="2834480"/>
          </a:xfrm>
        </p:spPr>
      </p:pic>
      <p:sp>
        <p:nvSpPr>
          <p:cNvPr id="3" name="Slide Number Placeholder 2"/>
          <p:cNvSpPr>
            <a:spLocks noGrp="1"/>
          </p:cNvSpPr>
          <p:nvPr>
            <p:ph type="sldNum" sz="quarter" idx="12"/>
          </p:nvPr>
        </p:nvSpPr>
        <p:spPr/>
        <p:txBody>
          <a:bodyPr/>
          <a:lstStyle/>
          <a:p>
            <a:fld id="{29C36330-CCD3-45AA-BB11-D53986335625}" type="slidenum">
              <a:rPr lang="en-US" smtClean="0"/>
              <a:pPr/>
              <a:t>32</a:t>
            </a:fld>
            <a:endParaRPr lang="en-US" dirty="0"/>
          </a:p>
        </p:txBody>
      </p:sp>
      <p:sp>
        <p:nvSpPr>
          <p:cNvPr id="5" name="Rectangle 4"/>
          <p:cNvSpPr/>
          <p:nvPr/>
        </p:nvSpPr>
        <p:spPr>
          <a:xfrm>
            <a:off x="6096000" y="32766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6669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smtClean="0"/>
              <a:t>New Abatement Notification – Submission Confirmation</a:t>
            </a:r>
            <a:endParaRPr lang="en-GB" sz="2400"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33</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516533"/>
            <a:ext cx="8250237" cy="4383733"/>
          </a:xfrm>
        </p:spPr>
      </p:pic>
    </p:spTree>
    <p:extLst>
      <p:ext uri="{BB962C8B-B14F-4D97-AF65-F5344CB8AC3E}">
        <p14:creationId xmlns:p14="http://schemas.microsoft.com/office/powerpoint/2010/main" val="4059687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 Email Confirmation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34</a:t>
            </a:fld>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295401"/>
            <a:ext cx="8250237" cy="4503868"/>
          </a:xfrm>
        </p:spPr>
      </p:pic>
    </p:spTree>
    <p:extLst>
      <p:ext uri="{BB962C8B-B14F-4D97-AF65-F5344CB8AC3E}">
        <p14:creationId xmlns:p14="http://schemas.microsoft.com/office/powerpoint/2010/main" val="798865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Notification Added to Table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35</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063388"/>
            <a:ext cx="8250237" cy="3290023"/>
          </a:xfrm>
        </p:spPr>
      </p:pic>
    </p:spTree>
    <p:extLst>
      <p:ext uri="{BB962C8B-B14F-4D97-AF65-F5344CB8AC3E}">
        <p14:creationId xmlns:p14="http://schemas.microsoft.com/office/powerpoint/2010/main" val="453188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Abatement Notification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36</a:t>
            </a:fld>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750094" y="2212975"/>
            <a:ext cx="7648575" cy="2990850"/>
          </a:xfrm>
        </p:spPr>
      </p:pic>
    </p:spTree>
    <p:extLst>
      <p:ext uri="{BB962C8B-B14F-4D97-AF65-F5344CB8AC3E}">
        <p14:creationId xmlns:p14="http://schemas.microsoft.com/office/powerpoint/2010/main" val="1377819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914400" y="5029200"/>
            <a:ext cx="914400" cy="228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711994" y="1641475"/>
            <a:ext cx="7724775" cy="4133850"/>
          </a:xfrm>
        </p:spPr>
      </p:pic>
      <p:sp>
        <p:nvSpPr>
          <p:cNvPr id="4" name="Slide Number Placeholder 3"/>
          <p:cNvSpPr>
            <a:spLocks noGrp="1"/>
          </p:cNvSpPr>
          <p:nvPr>
            <p:ph type="sldNum" sz="quarter" idx="12"/>
          </p:nvPr>
        </p:nvSpPr>
        <p:spPr/>
        <p:txBody>
          <a:bodyPr/>
          <a:lstStyle/>
          <a:p>
            <a:fld id="{29C36330-CCD3-45AA-BB11-D53986335625}" type="slidenum">
              <a:rPr lang="en-US" smtClean="0"/>
              <a:pPr/>
              <a:t>37</a:t>
            </a:fld>
            <a:endParaRPr lang="en-US" dirty="0"/>
          </a:p>
        </p:txBody>
      </p:sp>
      <p:sp>
        <p:nvSpPr>
          <p:cNvPr id="5" name="Title 1"/>
          <p:cNvSpPr>
            <a:spLocks noGrp="1"/>
          </p:cNvSpPr>
          <p:nvPr>
            <p:ph type="title"/>
          </p:nvPr>
        </p:nvSpPr>
        <p:spPr/>
        <p:txBody>
          <a:bodyPr/>
          <a:lstStyle/>
          <a:p>
            <a:r>
              <a:rPr lang="en-GB" dirty="0" smtClean="0"/>
              <a:t>Abatement Notification Search</a:t>
            </a:r>
            <a:endParaRPr lang="en-GB" dirty="0"/>
          </a:p>
        </p:txBody>
      </p:sp>
    </p:spTree>
    <p:extLst>
      <p:ext uri="{BB962C8B-B14F-4D97-AF65-F5344CB8AC3E}">
        <p14:creationId xmlns:p14="http://schemas.microsoft.com/office/powerpoint/2010/main" val="1149271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Abatement Notification Search Results</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38</a:t>
            </a:fld>
            <a:endParaRPr lang="en-US"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735806" y="1670050"/>
            <a:ext cx="7677150" cy="4076700"/>
          </a:xfrm>
        </p:spPr>
      </p:pic>
    </p:spTree>
    <p:extLst>
      <p:ext uri="{BB962C8B-B14F-4D97-AF65-F5344CB8AC3E}">
        <p14:creationId xmlns:p14="http://schemas.microsoft.com/office/powerpoint/2010/main" val="3801381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 Submitted Notification</a:t>
            </a:r>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497618" y="1069852"/>
            <a:ext cx="6139237" cy="2731423"/>
          </a:xfrm>
        </p:spPr>
      </p:pic>
      <p:sp>
        <p:nvSpPr>
          <p:cNvPr id="4" name="Slide Number Placeholder 3"/>
          <p:cNvSpPr>
            <a:spLocks noGrp="1"/>
          </p:cNvSpPr>
          <p:nvPr>
            <p:ph type="sldNum" sz="quarter" idx="12"/>
          </p:nvPr>
        </p:nvSpPr>
        <p:spPr/>
        <p:txBody>
          <a:bodyPr/>
          <a:lstStyle/>
          <a:p>
            <a:fld id="{29C36330-CCD3-45AA-BB11-D53986335625}" type="slidenum">
              <a:rPr lang="en-US" smtClean="0"/>
              <a:pPr/>
              <a:t>39</a:t>
            </a:fld>
            <a:endParaRPr lang="en-US" dirty="0"/>
          </a:p>
        </p:txBody>
      </p:sp>
      <p:pic>
        <p:nvPicPr>
          <p:cNvPr id="6" name="Picture 5"/>
          <p:cNvPicPr>
            <a:picLocks noChangeAspect="1"/>
          </p:cNvPicPr>
          <p:nvPr/>
        </p:nvPicPr>
        <p:blipFill>
          <a:blip r:embed="rId4"/>
          <a:stretch>
            <a:fillRect/>
          </a:stretch>
        </p:blipFill>
        <p:spPr>
          <a:xfrm>
            <a:off x="1497618" y="4037496"/>
            <a:ext cx="6139237" cy="2194427"/>
          </a:xfrm>
          <a:prstGeom prst="rect">
            <a:avLst/>
          </a:prstGeom>
        </p:spPr>
      </p:pic>
    </p:spTree>
    <p:extLst>
      <p:ext uri="{BB962C8B-B14F-4D97-AF65-F5344CB8AC3E}">
        <p14:creationId xmlns:p14="http://schemas.microsoft.com/office/powerpoint/2010/main" val="1675221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a:t>
            </a:r>
            <a:r>
              <a:rPr lang="en-US" dirty="0" smtClean="0"/>
              <a:t>new</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516429" y="1631660"/>
            <a:ext cx="6115904" cy="4153480"/>
          </a:xfrm>
        </p:spPr>
      </p:pic>
      <p:sp>
        <p:nvSpPr>
          <p:cNvPr id="4" name="Slide Number Placeholder 3"/>
          <p:cNvSpPr>
            <a:spLocks noGrp="1"/>
          </p:cNvSpPr>
          <p:nvPr>
            <p:ph type="sldNum" sz="quarter" idx="12"/>
          </p:nvPr>
        </p:nvSpPr>
        <p:spPr/>
        <p:txBody>
          <a:bodyPr/>
          <a:lstStyle/>
          <a:p>
            <a:fld id="{29C36330-CCD3-45AA-BB11-D53986335625}" type="slidenum">
              <a:rPr lang="en-US" smtClean="0"/>
              <a:pPr/>
              <a:t>4</a:t>
            </a:fld>
            <a:endParaRPr lang="en-US" dirty="0"/>
          </a:p>
        </p:txBody>
      </p:sp>
    </p:spTree>
    <p:extLst>
      <p:ext uri="{BB962C8B-B14F-4D97-AF65-F5344CB8AC3E}">
        <p14:creationId xmlns:p14="http://schemas.microsoft.com/office/powerpoint/2010/main" val="1860098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Submitted Notification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40</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84245" y="1263650"/>
            <a:ext cx="4180272" cy="4889500"/>
          </a:xfrm>
        </p:spPr>
      </p:pic>
    </p:spTree>
    <p:extLst>
      <p:ext uri="{BB962C8B-B14F-4D97-AF65-F5344CB8AC3E}">
        <p14:creationId xmlns:p14="http://schemas.microsoft.com/office/powerpoint/2010/main" val="859072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Abatement Notification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41</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721519" y="1631950"/>
            <a:ext cx="7705725" cy="4152900"/>
          </a:xfrm>
        </p:spPr>
      </p:pic>
    </p:spTree>
    <p:extLst>
      <p:ext uri="{BB962C8B-B14F-4D97-AF65-F5344CB8AC3E}">
        <p14:creationId xmlns:p14="http://schemas.microsoft.com/office/powerpoint/2010/main" val="2229828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dirty="0" smtClean="0"/>
              <a:t>Update Abatement Notification – Edit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42</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362200" y="1263650"/>
            <a:ext cx="4077466" cy="5137150"/>
          </a:xfrm>
        </p:spPr>
      </p:pic>
    </p:spTree>
    <p:extLst>
      <p:ext uri="{BB962C8B-B14F-4D97-AF65-F5344CB8AC3E}">
        <p14:creationId xmlns:p14="http://schemas.microsoft.com/office/powerpoint/2010/main" val="3167159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dirty="0" smtClean="0"/>
              <a:t>Update Abatement Notification – Review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43</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09800" y="1334221"/>
            <a:ext cx="4495799" cy="5334000"/>
          </a:xfrm>
        </p:spPr>
      </p:pic>
    </p:spTree>
    <p:extLst>
      <p:ext uri="{BB962C8B-B14F-4D97-AF65-F5344CB8AC3E}">
        <p14:creationId xmlns:p14="http://schemas.microsoft.com/office/powerpoint/2010/main" val="3056948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dirty="0" smtClean="0"/>
              <a:t>Update Abatement Notification – Acceptance Statement </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07732" y="2506794"/>
            <a:ext cx="4328535" cy="2141406"/>
          </a:xfrm>
        </p:spPr>
      </p:pic>
      <p:sp>
        <p:nvSpPr>
          <p:cNvPr id="3" name="Slide Number Placeholder 2"/>
          <p:cNvSpPr>
            <a:spLocks noGrp="1"/>
          </p:cNvSpPr>
          <p:nvPr>
            <p:ph type="sldNum" sz="quarter" idx="12"/>
          </p:nvPr>
        </p:nvSpPr>
        <p:spPr/>
        <p:txBody>
          <a:bodyPr/>
          <a:lstStyle/>
          <a:p>
            <a:fld id="{29C36330-CCD3-45AA-BB11-D53986335625}" type="slidenum">
              <a:rPr lang="en-US" smtClean="0"/>
              <a:pPr/>
              <a:t>44</a:t>
            </a:fld>
            <a:endParaRPr lang="en-US" dirty="0"/>
          </a:p>
        </p:txBody>
      </p:sp>
      <p:sp>
        <p:nvSpPr>
          <p:cNvPr id="5" name="Rectangle 4"/>
          <p:cNvSpPr/>
          <p:nvPr/>
        </p:nvSpPr>
        <p:spPr>
          <a:xfrm>
            <a:off x="3962401" y="4114800"/>
            <a:ext cx="58390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0406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dirty="0" smtClean="0"/>
              <a:t>Update Abatement Notification – eSignature Agreement</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5" y="2209800"/>
            <a:ext cx="8250237" cy="2987885"/>
          </a:xfrm>
        </p:spPr>
      </p:pic>
      <p:sp>
        <p:nvSpPr>
          <p:cNvPr id="3" name="Slide Number Placeholder 2"/>
          <p:cNvSpPr>
            <a:spLocks noGrp="1"/>
          </p:cNvSpPr>
          <p:nvPr>
            <p:ph type="sldNum" sz="quarter" idx="12"/>
          </p:nvPr>
        </p:nvSpPr>
        <p:spPr/>
        <p:txBody>
          <a:bodyPr/>
          <a:lstStyle/>
          <a:p>
            <a:fld id="{29C36330-CCD3-45AA-BB11-D53986335625}" type="slidenum">
              <a:rPr lang="en-US" smtClean="0"/>
              <a:pPr/>
              <a:t>45</a:t>
            </a:fld>
            <a:endParaRPr lang="en-US" dirty="0"/>
          </a:p>
        </p:txBody>
      </p:sp>
      <p:sp>
        <p:nvSpPr>
          <p:cNvPr id="5" name="Rectangle 4"/>
          <p:cNvSpPr/>
          <p:nvPr/>
        </p:nvSpPr>
        <p:spPr>
          <a:xfrm>
            <a:off x="6096000" y="31242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85555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dirty="0" smtClean="0"/>
              <a:t>Update Abatement Notification – Submission Confirmation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46</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838200" y="1295400"/>
            <a:ext cx="7467599" cy="4190999"/>
          </a:xfrm>
        </p:spPr>
      </p:pic>
    </p:spTree>
    <p:extLst>
      <p:ext uri="{BB962C8B-B14F-4D97-AF65-F5344CB8AC3E}">
        <p14:creationId xmlns:p14="http://schemas.microsoft.com/office/powerpoint/2010/main" val="3089514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Update Abatement Notification – Email Confirmation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47</a:t>
            </a:fld>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559821"/>
            <a:ext cx="8250237" cy="4297157"/>
          </a:xfrm>
        </p:spPr>
      </p:pic>
    </p:spTree>
    <p:extLst>
      <p:ext uri="{BB962C8B-B14F-4D97-AF65-F5344CB8AC3E}">
        <p14:creationId xmlns:p14="http://schemas.microsoft.com/office/powerpoint/2010/main" val="1819931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Version History</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48</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838200" y="1905000"/>
            <a:ext cx="7543800" cy="3124199"/>
          </a:xfrm>
        </p:spPr>
      </p:pic>
    </p:spTree>
    <p:extLst>
      <p:ext uri="{BB962C8B-B14F-4D97-AF65-F5344CB8AC3E}">
        <p14:creationId xmlns:p14="http://schemas.microsoft.com/office/powerpoint/2010/main" val="22182409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Version History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49</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5" y="1905000"/>
            <a:ext cx="8239125" cy="3276600"/>
          </a:xfrm>
        </p:spPr>
      </p:pic>
    </p:spTree>
    <p:extLst>
      <p:ext uri="{BB962C8B-B14F-4D97-AF65-F5344CB8AC3E}">
        <p14:creationId xmlns:p14="http://schemas.microsoft.com/office/powerpoint/2010/main" val="324277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new </a:t>
            </a:r>
            <a:r>
              <a:rPr lang="en-US" dirty="0" smtClean="0"/>
              <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512094" y="1522412"/>
            <a:ext cx="6124575" cy="4371975"/>
          </a:xfrm>
        </p:spPr>
      </p:pic>
      <p:sp>
        <p:nvSpPr>
          <p:cNvPr id="4" name="Slide Number Placeholder 3"/>
          <p:cNvSpPr>
            <a:spLocks noGrp="1"/>
          </p:cNvSpPr>
          <p:nvPr>
            <p:ph type="sldNum" sz="quarter" idx="12"/>
          </p:nvPr>
        </p:nvSpPr>
        <p:spPr/>
        <p:txBody>
          <a:bodyPr/>
          <a:lstStyle/>
          <a:p>
            <a:fld id="{29C36330-CCD3-45AA-BB11-D53986335625}" type="slidenum">
              <a:rPr lang="en-US" smtClean="0"/>
              <a:pPr/>
              <a:t>5</a:t>
            </a:fld>
            <a:endParaRPr lang="en-US" dirty="0"/>
          </a:p>
        </p:txBody>
      </p:sp>
    </p:spTree>
    <p:extLst>
      <p:ext uri="{BB962C8B-B14F-4D97-AF65-F5344CB8AC3E}">
        <p14:creationId xmlns:p14="http://schemas.microsoft.com/office/powerpoint/2010/main" val="7800753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Cancel Abatement Notification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50</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5" y="1447800"/>
            <a:ext cx="8239125" cy="4495800"/>
          </a:xfrm>
        </p:spPr>
      </p:pic>
    </p:spTree>
    <p:extLst>
      <p:ext uri="{BB962C8B-B14F-4D97-AF65-F5344CB8AC3E}">
        <p14:creationId xmlns:p14="http://schemas.microsoft.com/office/powerpoint/2010/main" val="31078173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dirty="0" smtClean="0"/>
              <a:t>Cancel Abatement Notification – Review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51</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09800" y="1202234"/>
            <a:ext cx="4572000" cy="5218111"/>
          </a:xfrm>
        </p:spPr>
      </p:pic>
    </p:spTree>
    <p:extLst>
      <p:ext uri="{BB962C8B-B14F-4D97-AF65-F5344CB8AC3E}">
        <p14:creationId xmlns:p14="http://schemas.microsoft.com/office/powerpoint/2010/main" val="23270618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dirty="0" smtClean="0"/>
              <a:t>Cancel Abatement Notification – Acceptance Statement</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29165" y="2588163"/>
            <a:ext cx="4290432" cy="2240474"/>
          </a:xfrm>
        </p:spPr>
      </p:pic>
      <p:sp>
        <p:nvSpPr>
          <p:cNvPr id="3" name="Slide Number Placeholder 2"/>
          <p:cNvSpPr>
            <a:spLocks noGrp="1"/>
          </p:cNvSpPr>
          <p:nvPr>
            <p:ph type="sldNum" sz="quarter" idx="12"/>
          </p:nvPr>
        </p:nvSpPr>
        <p:spPr/>
        <p:txBody>
          <a:bodyPr/>
          <a:lstStyle/>
          <a:p>
            <a:fld id="{29C36330-CCD3-45AA-BB11-D53986335625}" type="slidenum">
              <a:rPr lang="en-US" smtClean="0"/>
              <a:pPr/>
              <a:t>52</a:t>
            </a:fld>
            <a:endParaRPr lang="en-US" dirty="0"/>
          </a:p>
        </p:txBody>
      </p:sp>
      <p:sp>
        <p:nvSpPr>
          <p:cNvPr id="5" name="Rectangle 4"/>
          <p:cNvSpPr/>
          <p:nvPr/>
        </p:nvSpPr>
        <p:spPr>
          <a:xfrm>
            <a:off x="3962399" y="42672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9598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dirty="0" smtClean="0"/>
              <a:t>Cancel Abatement Notification – eSignature Widget</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210240"/>
            <a:ext cx="8250237" cy="2996320"/>
          </a:xfrm>
        </p:spPr>
      </p:pic>
      <p:sp>
        <p:nvSpPr>
          <p:cNvPr id="3" name="Slide Number Placeholder 2"/>
          <p:cNvSpPr>
            <a:spLocks noGrp="1"/>
          </p:cNvSpPr>
          <p:nvPr>
            <p:ph type="sldNum" sz="quarter" idx="12"/>
          </p:nvPr>
        </p:nvSpPr>
        <p:spPr/>
        <p:txBody>
          <a:bodyPr/>
          <a:lstStyle/>
          <a:p>
            <a:fld id="{29C36330-CCD3-45AA-BB11-D53986335625}" type="slidenum">
              <a:rPr lang="en-US" smtClean="0"/>
              <a:pPr/>
              <a:t>53</a:t>
            </a:fld>
            <a:endParaRPr lang="en-US" dirty="0"/>
          </a:p>
        </p:txBody>
      </p:sp>
      <p:sp>
        <p:nvSpPr>
          <p:cNvPr id="5" name="Rectangle 4"/>
          <p:cNvSpPr/>
          <p:nvPr/>
        </p:nvSpPr>
        <p:spPr>
          <a:xfrm>
            <a:off x="6019800" y="31242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96795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dirty="0" smtClean="0"/>
              <a:t>Cancel Abatement Notification – Submission Confirmation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54</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4" y="1371600"/>
            <a:ext cx="7934325" cy="4343400"/>
          </a:xfrm>
        </p:spPr>
      </p:pic>
    </p:spTree>
    <p:extLst>
      <p:ext uri="{BB962C8B-B14F-4D97-AF65-F5344CB8AC3E}">
        <p14:creationId xmlns:p14="http://schemas.microsoft.com/office/powerpoint/2010/main" val="31184081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Cancel Abatement Notification – Email Confirmation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55</a:t>
            </a:fld>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54272" y="1263650"/>
            <a:ext cx="8240218" cy="4889500"/>
          </a:xfrm>
        </p:spPr>
      </p:pic>
    </p:spTree>
    <p:extLst>
      <p:ext uri="{BB962C8B-B14F-4D97-AF65-F5344CB8AC3E}">
        <p14:creationId xmlns:p14="http://schemas.microsoft.com/office/powerpoint/2010/main" val="3340829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Cancelled </a:t>
            </a:r>
            <a:r>
              <a:rPr lang="en-GB" dirty="0"/>
              <a:t>Abatement </a:t>
            </a:r>
            <a:r>
              <a:rPr lang="en-GB" dirty="0" smtClean="0"/>
              <a:t>Notifications</a:t>
            </a: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56</a:t>
            </a:fld>
            <a:endParaRPr lang="en-US"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609600" y="1981200"/>
            <a:ext cx="7696201" cy="3273921"/>
          </a:xfrm>
        </p:spPr>
      </p:pic>
    </p:spTree>
    <p:extLst>
      <p:ext uri="{BB962C8B-B14F-4D97-AF65-F5344CB8AC3E}">
        <p14:creationId xmlns:p14="http://schemas.microsoft.com/office/powerpoint/2010/main" val="38227135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 Cancelled Abatement Notifications</a:t>
            </a: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57</a:t>
            </a:fld>
            <a:endParaRPr lang="en-US" dirty="0"/>
          </a:p>
        </p:txBody>
      </p:sp>
      <p:sp>
        <p:nvSpPr>
          <p:cNvPr id="6" name="Rectangle 5"/>
          <p:cNvSpPr/>
          <p:nvPr/>
        </p:nvSpPr>
        <p:spPr bwMode="gray">
          <a:xfrm>
            <a:off x="1295400" y="4114800"/>
            <a:ext cx="6032500" cy="112711"/>
          </a:xfrm>
          <a:prstGeom prst="rect">
            <a:avLst/>
          </a:prstGeom>
          <a:noFill/>
          <a:ln w="19050" algn="ctr">
            <a:solidFill>
              <a:srgbClr val="FF0000"/>
            </a:solid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5" y="1676400"/>
            <a:ext cx="8239125" cy="3886200"/>
          </a:xfrm>
        </p:spPr>
      </p:pic>
    </p:spTree>
    <p:extLst>
      <p:ext uri="{BB962C8B-B14F-4D97-AF65-F5344CB8AC3E}">
        <p14:creationId xmlns:p14="http://schemas.microsoft.com/office/powerpoint/2010/main" val="42580324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 Cancelled Abatement Notifications</a:t>
            </a:r>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4" y="1219200"/>
            <a:ext cx="8239125" cy="4419600"/>
          </a:xfrm>
        </p:spPr>
      </p:pic>
      <p:sp>
        <p:nvSpPr>
          <p:cNvPr id="4" name="Slide Number Placeholder 3"/>
          <p:cNvSpPr>
            <a:spLocks noGrp="1"/>
          </p:cNvSpPr>
          <p:nvPr>
            <p:ph type="sldNum" sz="quarter" idx="12"/>
          </p:nvPr>
        </p:nvSpPr>
        <p:spPr/>
        <p:txBody>
          <a:bodyPr/>
          <a:lstStyle/>
          <a:p>
            <a:fld id="{29C36330-CCD3-45AA-BB11-D53986335625}" type="slidenum">
              <a:rPr lang="en-US" smtClean="0"/>
              <a:pPr/>
              <a:t>58</a:t>
            </a:fld>
            <a:endParaRPr lang="en-US" dirty="0"/>
          </a:p>
        </p:txBody>
      </p:sp>
    </p:spTree>
    <p:extLst>
      <p:ext uri="{BB962C8B-B14F-4D97-AF65-F5344CB8AC3E}">
        <p14:creationId xmlns:p14="http://schemas.microsoft.com/office/powerpoint/2010/main" val="24054254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Code Management</a:t>
            </a: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59</a:t>
            </a:fld>
            <a:endParaRPr lang="en-US" dirty="0"/>
          </a:p>
        </p:txBody>
      </p:sp>
      <p:pic>
        <p:nvPicPr>
          <p:cNvPr id="8" name="Content Placeholder 7"/>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192555" y="1263650"/>
            <a:ext cx="6763653" cy="4889500"/>
          </a:xfrm>
        </p:spPr>
      </p:pic>
    </p:spTree>
    <p:extLst>
      <p:ext uri="{BB962C8B-B14F-4D97-AF65-F5344CB8AC3E}">
        <p14:creationId xmlns:p14="http://schemas.microsoft.com/office/powerpoint/2010/main" val="616656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new </a:t>
            </a:r>
            <a:r>
              <a:rPr lang="en-US" dirty="0" smtClean="0"/>
              <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362200" y="1219200"/>
            <a:ext cx="4343399" cy="5029200"/>
          </a:xfrm>
        </p:spPr>
      </p:pic>
      <p:sp>
        <p:nvSpPr>
          <p:cNvPr id="4" name="Slide Number Placeholder 3"/>
          <p:cNvSpPr>
            <a:spLocks noGrp="1"/>
          </p:cNvSpPr>
          <p:nvPr>
            <p:ph type="sldNum" sz="quarter" idx="12"/>
          </p:nvPr>
        </p:nvSpPr>
        <p:spPr/>
        <p:txBody>
          <a:bodyPr/>
          <a:lstStyle/>
          <a:p>
            <a:fld id="{29C36330-CCD3-45AA-BB11-D53986335625}" type="slidenum">
              <a:rPr lang="en-US" smtClean="0"/>
              <a:pPr/>
              <a:t>6</a:t>
            </a:fld>
            <a:endParaRPr lang="en-US" dirty="0"/>
          </a:p>
        </p:txBody>
      </p:sp>
    </p:spTree>
    <p:extLst>
      <p:ext uri="{BB962C8B-B14F-4D97-AF65-F5344CB8AC3E}">
        <p14:creationId xmlns:p14="http://schemas.microsoft.com/office/powerpoint/2010/main" val="26382037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New Access Code</a:t>
            </a:r>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685800" y="1676400"/>
            <a:ext cx="7543800" cy="3581400"/>
          </a:xfrm>
        </p:spPr>
      </p:pic>
      <p:sp>
        <p:nvSpPr>
          <p:cNvPr id="4" name="Slide Number Placeholder 3"/>
          <p:cNvSpPr>
            <a:spLocks noGrp="1"/>
          </p:cNvSpPr>
          <p:nvPr>
            <p:ph type="sldNum" sz="quarter" idx="12"/>
          </p:nvPr>
        </p:nvSpPr>
        <p:spPr/>
        <p:txBody>
          <a:bodyPr/>
          <a:lstStyle/>
          <a:p>
            <a:fld id="{29C36330-CCD3-45AA-BB11-D53986335625}" type="slidenum">
              <a:rPr lang="en-US" smtClean="0"/>
              <a:pPr/>
              <a:t>60</a:t>
            </a:fld>
            <a:endParaRPr lang="en-US" dirty="0"/>
          </a:p>
        </p:txBody>
      </p:sp>
    </p:spTree>
    <p:extLst>
      <p:ext uri="{BB962C8B-B14F-4D97-AF65-F5344CB8AC3E}">
        <p14:creationId xmlns:p14="http://schemas.microsoft.com/office/powerpoint/2010/main" val="39531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new </a:t>
            </a:r>
            <a:r>
              <a:rPr lang="en-US" dirty="0" smtClean="0"/>
              <a:t/>
            </a:r>
            <a:br>
              <a:rPr lang="en-US" dirty="0" smtClean="0"/>
            </a:br>
            <a:r>
              <a:rPr lang="en-US" dirty="0" smtClean="0"/>
              <a:t>CDX </a:t>
            </a:r>
            <a:r>
              <a:rPr lang="en-US" dirty="0"/>
              <a:t>user</a:t>
            </a:r>
          </a:p>
        </p:txBody>
      </p:sp>
      <p:sp>
        <p:nvSpPr>
          <p:cNvPr id="4" name="Slide Number Placeholder 3"/>
          <p:cNvSpPr>
            <a:spLocks noGrp="1"/>
          </p:cNvSpPr>
          <p:nvPr>
            <p:ph type="sldNum" sz="quarter" idx="12"/>
          </p:nvPr>
        </p:nvSpPr>
        <p:spPr/>
        <p:txBody>
          <a:bodyPr/>
          <a:lstStyle/>
          <a:p>
            <a:fld id="{29C36330-CCD3-45AA-BB11-D53986335625}" type="slidenum">
              <a:rPr lang="en-US" smtClean="0"/>
              <a:pPr/>
              <a:t>7</a:t>
            </a:fld>
            <a:endParaRPr lang="en-US" dirty="0"/>
          </a:p>
        </p:txBody>
      </p:sp>
      <p:pic>
        <p:nvPicPr>
          <p:cNvPr id="7" name="Picture 6"/>
          <p:cNvPicPr>
            <a:picLocks noChangeAspect="1"/>
          </p:cNvPicPr>
          <p:nvPr/>
        </p:nvPicPr>
        <p:blipFill>
          <a:blip r:embed="rId3"/>
          <a:stretch>
            <a:fillRect/>
          </a:stretch>
        </p:blipFill>
        <p:spPr>
          <a:xfrm>
            <a:off x="1676400" y="1447800"/>
            <a:ext cx="5257800" cy="1447800"/>
          </a:xfrm>
          <a:prstGeom prst="rect">
            <a:avLst/>
          </a:prstGeom>
        </p:spPr>
      </p:pic>
      <p:pic>
        <p:nvPicPr>
          <p:cNvPr id="8" name="Picture 7"/>
          <p:cNvPicPr>
            <a:picLocks noChangeAspect="1"/>
          </p:cNvPicPr>
          <p:nvPr/>
        </p:nvPicPr>
        <p:blipFill>
          <a:blip r:embed="rId4"/>
          <a:stretch>
            <a:fillRect/>
          </a:stretch>
        </p:blipFill>
        <p:spPr>
          <a:xfrm>
            <a:off x="1676400" y="3124200"/>
            <a:ext cx="5257800" cy="2743583"/>
          </a:xfrm>
          <a:prstGeom prst="rect">
            <a:avLst/>
          </a:prstGeom>
        </p:spPr>
      </p:pic>
    </p:spTree>
    <p:extLst>
      <p:ext uri="{BB962C8B-B14F-4D97-AF65-F5344CB8AC3E}">
        <p14:creationId xmlns:p14="http://schemas.microsoft.com/office/powerpoint/2010/main" val="1337587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new </a:t>
            </a:r>
            <a:r>
              <a:rPr lang="en-US" dirty="0" smtClean="0"/>
              <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507331" y="1627187"/>
            <a:ext cx="6134100" cy="4162425"/>
          </a:xfrm>
        </p:spPr>
      </p:pic>
      <p:sp>
        <p:nvSpPr>
          <p:cNvPr id="4" name="Slide Number Placeholder 3"/>
          <p:cNvSpPr>
            <a:spLocks noGrp="1"/>
          </p:cNvSpPr>
          <p:nvPr>
            <p:ph type="sldNum" sz="quarter" idx="12"/>
          </p:nvPr>
        </p:nvSpPr>
        <p:spPr/>
        <p:txBody>
          <a:bodyPr/>
          <a:lstStyle/>
          <a:p>
            <a:fld id="{29C36330-CCD3-45AA-BB11-D53986335625}" type="slidenum">
              <a:rPr lang="en-US" smtClean="0"/>
              <a:pPr/>
              <a:t>8</a:t>
            </a:fld>
            <a:endParaRPr lang="en-US" dirty="0"/>
          </a:p>
        </p:txBody>
      </p:sp>
    </p:spTree>
    <p:extLst>
      <p:ext uri="{BB962C8B-B14F-4D97-AF65-F5344CB8AC3E}">
        <p14:creationId xmlns:p14="http://schemas.microsoft.com/office/powerpoint/2010/main" val="2793698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Abatement Notification Role for new </a:t>
            </a:r>
            <a:r>
              <a:rPr lang="en-US" dirty="0" smtClean="0"/>
              <a:t/>
            </a:r>
            <a:br>
              <a:rPr lang="en-US" dirty="0" smtClean="0"/>
            </a:br>
            <a:r>
              <a:rPr lang="en-US" dirty="0" smtClean="0"/>
              <a:t>CDX </a:t>
            </a:r>
            <a:r>
              <a:rPr lang="en-US" dirty="0"/>
              <a:t>user</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870669"/>
            <a:ext cx="8250237" cy="3675461"/>
          </a:xfrm>
        </p:spPr>
      </p:pic>
      <p:sp>
        <p:nvSpPr>
          <p:cNvPr id="4" name="Slide Number Placeholder 3"/>
          <p:cNvSpPr>
            <a:spLocks noGrp="1"/>
          </p:cNvSpPr>
          <p:nvPr>
            <p:ph type="sldNum" sz="quarter" idx="12"/>
          </p:nvPr>
        </p:nvSpPr>
        <p:spPr/>
        <p:txBody>
          <a:bodyPr/>
          <a:lstStyle/>
          <a:p>
            <a:fld id="{29C36330-CCD3-45AA-BB11-D53986335625}" type="slidenum">
              <a:rPr lang="en-US" smtClean="0"/>
              <a:pPr/>
              <a:t>9</a:t>
            </a:fld>
            <a:endParaRPr lang="en-US" dirty="0"/>
          </a:p>
        </p:txBody>
      </p:sp>
    </p:spTree>
    <p:extLst>
      <p:ext uri="{BB962C8B-B14F-4D97-AF65-F5344CB8AC3E}">
        <p14:creationId xmlns:p14="http://schemas.microsoft.com/office/powerpoint/2010/main" val="2534965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Generic Template (CDX Logo)</Template>
  <TotalTime>29587</TotalTime>
  <Words>2533</Words>
  <Application>Microsoft Office PowerPoint</Application>
  <PresentationFormat>On-screen Show (4:3)</PresentationFormat>
  <Paragraphs>244</Paragraphs>
  <Slides>60</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Verdana</vt:lpstr>
      <vt:lpstr>CGI Beet</vt:lpstr>
      <vt:lpstr>Lead User Guide: Abatement Notifications</vt:lpstr>
      <vt:lpstr>Abatement Notification Role for new CDX user</vt:lpstr>
      <vt:lpstr>Abatement Notification Role for new CDX user</vt:lpstr>
      <vt:lpstr>Abatement Notification Role for new CDX user</vt:lpstr>
      <vt:lpstr>Abatement Notification Role for new  CDX user</vt:lpstr>
      <vt:lpstr>Abatement Notification Role for new  CDX user</vt:lpstr>
      <vt:lpstr>Abatement Notification Role for new  CDX user</vt:lpstr>
      <vt:lpstr>Abatement Notification Role for new  CDX user</vt:lpstr>
      <vt:lpstr>Abatement Notification Role for new  CDX user</vt:lpstr>
      <vt:lpstr>Abatement Notification Role for new  CDX user</vt:lpstr>
      <vt:lpstr>Abatement Notification Role for new  CDX user</vt:lpstr>
      <vt:lpstr>Abatement Notification Role for new  CDX user</vt:lpstr>
      <vt:lpstr>Abatement Notification Role for new  CDX user</vt:lpstr>
      <vt:lpstr>Abatement Notification Role for new  CDX user</vt:lpstr>
      <vt:lpstr>Adding Abatement Notifications Role for existing CDX user</vt:lpstr>
      <vt:lpstr>Adding Abatement Notifications Role for existing CDX user</vt:lpstr>
      <vt:lpstr>Adding Abatement Notifications Role for existing CDX user</vt:lpstr>
      <vt:lpstr>Adding Abatement Notifications Role for existing CDX user</vt:lpstr>
      <vt:lpstr>Access Abatement Notifications Role</vt:lpstr>
      <vt:lpstr>Access Abatement Notifications Role</vt:lpstr>
      <vt:lpstr>Access Abatement Notifications Role</vt:lpstr>
      <vt:lpstr>Access Abatement Notifications Role</vt:lpstr>
      <vt:lpstr>Abatement Notifications Home Page</vt:lpstr>
      <vt:lpstr>Abatement Notifications Table</vt:lpstr>
      <vt:lpstr>New Abatement Notification</vt:lpstr>
      <vt:lpstr>New Abatement Notification - Edit Page</vt:lpstr>
      <vt:lpstr>New Abatement Notification - Edit Page</vt:lpstr>
      <vt:lpstr>New Abatement Notification - Edit Page</vt:lpstr>
      <vt:lpstr>New Abatement Notification - Edit Page</vt:lpstr>
      <vt:lpstr>New Abatement Notification - Review Page</vt:lpstr>
      <vt:lpstr>New Abatement Notification – Acceptance Statement</vt:lpstr>
      <vt:lpstr>New Abatement Notification – eSignature Widget</vt:lpstr>
      <vt:lpstr>New Abatement Notification – Submission Confirmation</vt:lpstr>
      <vt:lpstr>New Abatement Notification – Email Confirmation</vt:lpstr>
      <vt:lpstr>Notification Added to Table</vt:lpstr>
      <vt:lpstr>Abatement Notification Search</vt:lpstr>
      <vt:lpstr>Abatement Notification Search</vt:lpstr>
      <vt:lpstr>Abatement Notification Search Results</vt:lpstr>
      <vt:lpstr>View Submitted Notification</vt:lpstr>
      <vt:lpstr>View Submitted Notification</vt:lpstr>
      <vt:lpstr>Update Abatement Notification</vt:lpstr>
      <vt:lpstr>Update Abatement Notification – Edit Page</vt:lpstr>
      <vt:lpstr>Update Abatement Notification – Review Page</vt:lpstr>
      <vt:lpstr>Update Abatement Notification – Acceptance Statement </vt:lpstr>
      <vt:lpstr>Update Abatement Notification – eSignature Agreement</vt:lpstr>
      <vt:lpstr>Update Abatement Notification – Submission Confirmation</vt:lpstr>
      <vt:lpstr>Update Abatement Notification – Email Confirmation</vt:lpstr>
      <vt:lpstr>View Version History</vt:lpstr>
      <vt:lpstr>Version History Page</vt:lpstr>
      <vt:lpstr>Cancel Abatement Notification</vt:lpstr>
      <vt:lpstr>Cancel Abatement Notification – Review Page</vt:lpstr>
      <vt:lpstr>Cancel Abatement Notification – Acceptance Statement</vt:lpstr>
      <vt:lpstr>Cancel Abatement Notification – eSignature Widget</vt:lpstr>
      <vt:lpstr>Cancel Abatement Notification – Submission Confirmation</vt:lpstr>
      <vt:lpstr>Cancel Abatement Notification – Email Confirmation</vt:lpstr>
      <vt:lpstr>View Cancelled Abatement Notifications</vt:lpstr>
      <vt:lpstr>View Cancelled Abatement Notifications</vt:lpstr>
      <vt:lpstr>View Cancelled Abatement Notifications</vt:lpstr>
      <vt:lpstr>Access Code Management</vt:lpstr>
      <vt:lpstr>Generate New Access Code</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newuser;christepaige.urbano@cgifederal.com</dc:creator>
  <cp:lastModifiedBy>Lorefice, Matthew</cp:lastModifiedBy>
  <cp:revision>350</cp:revision>
  <cp:lastPrinted>2015-03-31T20:46:45Z</cp:lastPrinted>
  <dcterms:created xsi:type="dcterms:W3CDTF">2011-11-16T19:34:44Z</dcterms:created>
  <dcterms:modified xsi:type="dcterms:W3CDTF">2019-06-04T19:44:57Z</dcterms:modified>
</cp:coreProperties>
</file>